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9" r:id="rId4"/>
    <p:sldId id="272" r:id="rId5"/>
    <p:sldId id="273" r:id="rId6"/>
    <p:sldId id="268" r:id="rId7"/>
    <p:sldId id="269" r:id="rId8"/>
    <p:sldId id="266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7B"/>
    <a:srgbClr val="F6C83C"/>
    <a:srgbClr val="4C94CD"/>
    <a:srgbClr val="4994CE"/>
    <a:srgbClr val="519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AA18C-E83B-4A2D-8960-3F104EB8AD6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E6C47A-41F1-4DC9-B4BF-D4B9F5BB5707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AEBE981A-61CE-4300-B33E-5AC757663816}" type="parTrans" cxnId="{48959125-7D16-4C7B-A6A3-4C84A415DD45}">
      <dgm:prSet/>
      <dgm:spPr/>
      <dgm:t>
        <a:bodyPr/>
        <a:lstStyle/>
        <a:p>
          <a:endParaRPr lang="en-US"/>
        </a:p>
      </dgm:t>
    </dgm:pt>
    <dgm:pt modelId="{6B462B02-7243-40D4-B670-87626CC2A692}" type="sibTrans" cxnId="{48959125-7D16-4C7B-A6A3-4C84A415DD45}">
      <dgm:prSet/>
      <dgm:spPr/>
      <dgm:t>
        <a:bodyPr/>
        <a:lstStyle/>
        <a:p>
          <a:endParaRPr lang="en-US"/>
        </a:p>
      </dgm:t>
    </dgm:pt>
    <dgm:pt modelId="{EE607F2F-96BE-4831-8164-873A90880EE5}">
      <dgm:prSet phldrT="[Text]"/>
      <dgm:spPr/>
      <dgm:t>
        <a:bodyPr/>
        <a:lstStyle/>
        <a:p>
          <a:r>
            <a:rPr lang="en-US" dirty="0"/>
            <a:t>Internal</a:t>
          </a:r>
        </a:p>
      </dgm:t>
    </dgm:pt>
    <dgm:pt modelId="{756A4B3C-4C6F-4268-AEC8-0731C50766B9}" type="parTrans" cxnId="{DB21199B-F1D1-4745-9BF4-72D58779072C}">
      <dgm:prSet/>
      <dgm:spPr/>
      <dgm:t>
        <a:bodyPr/>
        <a:lstStyle/>
        <a:p>
          <a:endParaRPr lang="en-US"/>
        </a:p>
      </dgm:t>
    </dgm:pt>
    <dgm:pt modelId="{151853B3-C0E4-491C-94C1-F7B1A3E036C6}" type="sibTrans" cxnId="{DB21199B-F1D1-4745-9BF4-72D58779072C}">
      <dgm:prSet/>
      <dgm:spPr/>
      <dgm:t>
        <a:bodyPr/>
        <a:lstStyle/>
        <a:p>
          <a:endParaRPr lang="en-US"/>
        </a:p>
      </dgm:t>
    </dgm:pt>
    <dgm:pt modelId="{006B6ED6-AD49-41A1-A943-5C12E505A2EC}">
      <dgm:prSet phldrT="[Text]"/>
      <dgm:spPr/>
      <dgm:t>
        <a:bodyPr/>
        <a:lstStyle/>
        <a:p>
          <a:r>
            <a:rPr lang="en-US" dirty="0"/>
            <a:t>External</a:t>
          </a:r>
        </a:p>
      </dgm:t>
    </dgm:pt>
    <dgm:pt modelId="{58E5804D-8E52-405C-8186-6AAFA9DC8275}" type="parTrans" cxnId="{508CE91F-A843-4ADC-8F0C-AE716848A197}">
      <dgm:prSet/>
      <dgm:spPr/>
      <dgm:t>
        <a:bodyPr/>
        <a:lstStyle/>
        <a:p>
          <a:endParaRPr lang="en-US"/>
        </a:p>
      </dgm:t>
    </dgm:pt>
    <dgm:pt modelId="{0A96CD5A-316E-4FD7-84EC-FB6595F4EAB1}" type="sibTrans" cxnId="{508CE91F-A843-4ADC-8F0C-AE716848A197}">
      <dgm:prSet/>
      <dgm:spPr/>
      <dgm:t>
        <a:bodyPr/>
        <a:lstStyle/>
        <a:p>
          <a:endParaRPr lang="en-US"/>
        </a:p>
      </dgm:t>
    </dgm:pt>
    <dgm:pt modelId="{BA05F3F4-2261-416C-9938-7DEB21CD52E5}">
      <dgm:prSet phldrT="[Text]"/>
      <dgm:spPr/>
      <dgm:t>
        <a:bodyPr/>
        <a:lstStyle/>
        <a:p>
          <a:r>
            <a:rPr lang="en-US" dirty="0"/>
            <a:t>Carrier</a:t>
          </a:r>
        </a:p>
      </dgm:t>
    </dgm:pt>
    <dgm:pt modelId="{92E2D938-8839-44C7-ADB1-0B1399962E19}" type="parTrans" cxnId="{6DC2BE7A-F5EF-4058-B051-3B70D930630A}">
      <dgm:prSet/>
      <dgm:spPr/>
      <dgm:t>
        <a:bodyPr/>
        <a:lstStyle/>
        <a:p>
          <a:endParaRPr lang="en-US"/>
        </a:p>
      </dgm:t>
    </dgm:pt>
    <dgm:pt modelId="{49956C22-F7B5-4530-B4ED-18A6F2D74495}" type="sibTrans" cxnId="{6DC2BE7A-F5EF-4058-B051-3B70D930630A}">
      <dgm:prSet/>
      <dgm:spPr/>
      <dgm:t>
        <a:bodyPr/>
        <a:lstStyle/>
        <a:p>
          <a:endParaRPr lang="en-US"/>
        </a:p>
      </dgm:t>
    </dgm:pt>
    <dgm:pt modelId="{BFEEBA00-89BD-48E8-8821-4A8FAAD23962}">
      <dgm:prSet phldrT="[Text]"/>
      <dgm:spPr/>
      <dgm:t>
        <a:bodyPr/>
        <a:lstStyle/>
        <a:p>
          <a:r>
            <a:rPr lang="en-US" dirty="0"/>
            <a:t>Enterprise</a:t>
          </a:r>
        </a:p>
      </dgm:t>
    </dgm:pt>
    <dgm:pt modelId="{C9474A10-0013-49D9-AEC6-0EF1C8DBFF01}" type="parTrans" cxnId="{3D5B0A8B-B3E9-483C-8193-AFA1E468B024}">
      <dgm:prSet/>
      <dgm:spPr/>
      <dgm:t>
        <a:bodyPr/>
        <a:lstStyle/>
        <a:p>
          <a:endParaRPr lang="en-US"/>
        </a:p>
      </dgm:t>
    </dgm:pt>
    <dgm:pt modelId="{AA32B147-56CE-4959-951C-074EDAC545E1}" type="sibTrans" cxnId="{3D5B0A8B-B3E9-483C-8193-AFA1E468B024}">
      <dgm:prSet/>
      <dgm:spPr/>
      <dgm:t>
        <a:bodyPr/>
        <a:lstStyle/>
        <a:p>
          <a:endParaRPr lang="en-US"/>
        </a:p>
      </dgm:t>
    </dgm:pt>
    <dgm:pt modelId="{BD5A01FB-59AC-4558-80A2-240601F484BE}">
      <dgm:prSet phldrT="[Text]"/>
      <dgm:spPr/>
      <dgm:t>
        <a:bodyPr/>
        <a:lstStyle/>
        <a:p>
          <a:r>
            <a:rPr lang="en-US" dirty="0"/>
            <a:t>Support</a:t>
          </a:r>
        </a:p>
      </dgm:t>
    </dgm:pt>
    <dgm:pt modelId="{653D65F9-45D1-4061-A43B-1C8E87238267}" type="parTrans" cxnId="{BDA762E4-0F37-4A84-9A64-D8D07D973B38}">
      <dgm:prSet/>
      <dgm:spPr/>
      <dgm:t>
        <a:bodyPr/>
        <a:lstStyle/>
        <a:p>
          <a:endParaRPr lang="en-US"/>
        </a:p>
      </dgm:t>
    </dgm:pt>
    <dgm:pt modelId="{51336895-478E-4144-A6EE-F0FFC6DA23C0}" type="sibTrans" cxnId="{BDA762E4-0F37-4A84-9A64-D8D07D973B38}">
      <dgm:prSet/>
      <dgm:spPr/>
      <dgm:t>
        <a:bodyPr/>
        <a:lstStyle/>
        <a:p>
          <a:endParaRPr lang="en-US"/>
        </a:p>
      </dgm:t>
    </dgm:pt>
    <dgm:pt modelId="{1F1C03C2-C4CE-4F00-9794-2ACE579F4EC7}">
      <dgm:prSet phldrT="[Text]"/>
      <dgm:spPr/>
      <dgm:t>
        <a:bodyPr/>
        <a:lstStyle/>
        <a:p>
          <a:r>
            <a:rPr lang="en-US" dirty="0"/>
            <a:t>Mosaic</a:t>
          </a:r>
        </a:p>
      </dgm:t>
    </dgm:pt>
    <dgm:pt modelId="{A51BB03B-999A-4943-BDC7-C19461C7CF1C}" type="parTrans" cxnId="{AEA38D78-0D69-4D3C-9903-BB5DFF1624BA}">
      <dgm:prSet/>
      <dgm:spPr/>
      <dgm:t>
        <a:bodyPr/>
        <a:lstStyle/>
        <a:p>
          <a:endParaRPr lang="en-US"/>
        </a:p>
      </dgm:t>
    </dgm:pt>
    <dgm:pt modelId="{2C19EA7C-C32A-474C-A800-0F9A645AF3D3}" type="sibTrans" cxnId="{AEA38D78-0D69-4D3C-9903-BB5DFF1624BA}">
      <dgm:prSet/>
      <dgm:spPr/>
      <dgm:t>
        <a:bodyPr/>
        <a:lstStyle/>
        <a:p>
          <a:endParaRPr lang="en-US"/>
        </a:p>
      </dgm:t>
    </dgm:pt>
    <dgm:pt modelId="{4094A6CC-AB0B-49DE-BB46-E58C20FF5FCE}">
      <dgm:prSet phldrT="[Text]"/>
      <dgm:spPr/>
      <dgm:t>
        <a:bodyPr/>
        <a:lstStyle/>
        <a:p>
          <a:r>
            <a:rPr lang="en-US" dirty="0"/>
            <a:t>PMA DPU</a:t>
          </a:r>
        </a:p>
      </dgm:t>
    </dgm:pt>
    <dgm:pt modelId="{BD5722DD-911C-4C41-8386-E465C12072A5}" type="parTrans" cxnId="{EBE8FEC9-C83A-4259-98BC-DDA463E82FF6}">
      <dgm:prSet/>
      <dgm:spPr/>
      <dgm:t>
        <a:bodyPr/>
        <a:lstStyle/>
        <a:p>
          <a:endParaRPr lang="en-US"/>
        </a:p>
      </dgm:t>
    </dgm:pt>
    <dgm:pt modelId="{30ACCEAC-1202-471E-B3AC-E88C7E6F1900}" type="sibTrans" cxnId="{EBE8FEC9-C83A-4259-98BC-DDA463E82FF6}">
      <dgm:prSet/>
      <dgm:spPr/>
      <dgm:t>
        <a:bodyPr/>
        <a:lstStyle/>
        <a:p>
          <a:endParaRPr lang="en-US"/>
        </a:p>
      </dgm:t>
    </dgm:pt>
    <dgm:pt modelId="{DA2F2876-5DF8-4874-AE42-38D1C3A67B40}">
      <dgm:prSet phldrT="[Text]"/>
      <dgm:spPr/>
      <dgm:t>
        <a:bodyPr/>
        <a:lstStyle/>
        <a:p>
          <a:r>
            <a:rPr lang="en-US" dirty="0"/>
            <a:t>TA5K OSP</a:t>
          </a:r>
        </a:p>
      </dgm:t>
    </dgm:pt>
    <dgm:pt modelId="{D0DBB96B-E62B-46B4-99BE-03FA8D312D06}" type="parTrans" cxnId="{669EF2B3-C192-4DFB-839F-63E4DC2AACE0}">
      <dgm:prSet/>
      <dgm:spPr/>
      <dgm:t>
        <a:bodyPr/>
        <a:lstStyle/>
        <a:p>
          <a:endParaRPr lang="en-US"/>
        </a:p>
      </dgm:t>
    </dgm:pt>
    <dgm:pt modelId="{B58F65C9-E3A9-4C24-BF13-7BB431156AFF}" type="sibTrans" cxnId="{669EF2B3-C192-4DFB-839F-63E4DC2AACE0}">
      <dgm:prSet/>
      <dgm:spPr/>
      <dgm:t>
        <a:bodyPr/>
        <a:lstStyle/>
        <a:p>
          <a:endParaRPr lang="en-US"/>
        </a:p>
      </dgm:t>
    </dgm:pt>
    <dgm:pt modelId="{FA33EDD4-D761-45F0-930B-9A61555658A2}">
      <dgm:prSet phldrT="[Text]"/>
      <dgm:spPr/>
      <dgm:t>
        <a:bodyPr/>
        <a:lstStyle/>
        <a:p>
          <a:r>
            <a:rPr lang="en-US" dirty="0"/>
            <a:t>NV8xx</a:t>
          </a:r>
        </a:p>
      </dgm:t>
    </dgm:pt>
    <dgm:pt modelId="{EBA20442-9633-4414-A4AF-1353C1E2297B}" type="parTrans" cxnId="{F0A7C556-B301-4B00-8369-869252332767}">
      <dgm:prSet/>
      <dgm:spPr/>
      <dgm:t>
        <a:bodyPr/>
        <a:lstStyle/>
        <a:p>
          <a:endParaRPr lang="en-US"/>
        </a:p>
      </dgm:t>
    </dgm:pt>
    <dgm:pt modelId="{37C9CC05-4BA7-4B54-8A48-54929329E025}" type="sibTrans" cxnId="{F0A7C556-B301-4B00-8369-869252332767}">
      <dgm:prSet/>
      <dgm:spPr/>
      <dgm:t>
        <a:bodyPr/>
        <a:lstStyle/>
        <a:p>
          <a:endParaRPr lang="en-US"/>
        </a:p>
      </dgm:t>
    </dgm:pt>
    <dgm:pt modelId="{CE99730F-5AA0-4A68-A25E-DEBC50C84AF4}">
      <dgm:prSet phldrT="[Text]"/>
      <dgm:spPr/>
      <dgm:t>
        <a:bodyPr/>
        <a:lstStyle/>
        <a:p>
          <a:r>
            <a:rPr lang="en-US" dirty="0"/>
            <a:t>Tools/ Equipment</a:t>
          </a:r>
        </a:p>
      </dgm:t>
    </dgm:pt>
    <dgm:pt modelId="{7873664E-8A6F-4BF4-B215-0CFCDFF33B79}" type="parTrans" cxnId="{37A032C9-D631-4AD9-89AE-427721422F3C}">
      <dgm:prSet/>
      <dgm:spPr/>
      <dgm:t>
        <a:bodyPr/>
        <a:lstStyle/>
        <a:p>
          <a:endParaRPr lang="en-US"/>
        </a:p>
      </dgm:t>
    </dgm:pt>
    <dgm:pt modelId="{39C2053A-3E6E-4B6D-B470-61C779183466}" type="sibTrans" cxnId="{37A032C9-D631-4AD9-89AE-427721422F3C}">
      <dgm:prSet/>
      <dgm:spPr/>
      <dgm:t>
        <a:bodyPr/>
        <a:lstStyle/>
        <a:p>
          <a:endParaRPr lang="en-US"/>
        </a:p>
      </dgm:t>
    </dgm:pt>
    <dgm:pt modelId="{466F5AE1-09FD-4E17-9B66-AFB9974540C3}">
      <dgm:prSet phldrT="[Text]"/>
      <dgm:spPr/>
      <dgm:t>
        <a:bodyPr/>
        <a:lstStyle/>
        <a:p>
          <a:r>
            <a:rPr lang="en-US" dirty="0"/>
            <a:t>Blue socket</a:t>
          </a:r>
        </a:p>
      </dgm:t>
    </dgm:pt>
    <dgm:pt modelId="{8434C0D7-657E-4C8C-B5C1-A34069476F43}" type="parTrans" cxnId="{01B99310-1321-4A4D-B066-3476773305FF}">
      <dgm:prSet/>
      <dgm:spPr/>
      <dgm:t>
        <a:bodyPr/>
        <a:lstStyle/>
        <a:p>
          <a:endParaRPr lang="en-US"/>
        </a:p>
      </dgm:t>
    </dgm:pt>
    <dgm:pt modelId="{4C1EBDB8-8447-41DA-B22A-2D6F93895C87}" type="sibTrans" cxnId="{01B99310-1321-4A4D-B066-3476773305FF}">
      <dgm:prSet/>
      <dgm:spPr/>
      <dgm:t>
        <a:bodyPr/>
        <a:lstStyle/>
        <a:p>
          <a:endParaRPr lang="en-US"/>
        </a:p>
      </dgm:t>
    </dgm:pt>
    <dgm:pt modelId="{E0CA310B-B1FC-40BA-B23B-12C6695E781F}">
      <dgm:prSet phldrT="[Text]"/>
      <dgm:spPr/>
      <dgm:t>
        <a:bodyPr/>
        <a:lstStyle/>
        <a:p>
          <a:r>
            <a:rPr lang="en-US" dirty="0"/>
            <a:t>NV Enterprise</a:t>
          </a:r>
        </a:p>
      </dgm:t>
    </dgm:pt>
    <dgm:pt modelId="{D7573545-A055-477D-8A2C-15E62BC6D559}" type="parTrans" cxnId="{7199E1E9-54F5-4217-9277-878E5FAEF191}">
      <dgm:prSet/>
      <dgm:spPr/>
      <dgm:t>
        <a:bodyPr/>
        <a:lstStyle/>
        <a:p>
          <a:endParaRPr lang="en-US"/>
        </a:p>
      </dgm:t>
    </dgm:pt>
    <dgm:pt modelId="{54592026-689A-4DBB-9D4F-290F99E048F5}" type="sibTrans" cxnId="{7199E1E9-54F5-4217-9277-878E5FAEF191}">
      <dgm:prSet/>
      <dgm:spPr/>
      <dgm:t>
        <a:bodyPr/>
        <a:lstStyle/>
        <a:p>
          <a:endParaRPr lang="en-US"/>
        </a:p>
      </dgm:t>
    </dgm:pt>
    <dgm:pt modelId="{42832EBD-1C81-473D-8A5F-9D227FA1E45C}">
      <dgm:prSet phldrT="[Text]"/>
      <dgm:spPr/>
      <dgm:t>
        <a:bodyPr/>
        <a:lstStyle/>
        <a:p>
          <a:r>
            <a:rPr lang="en-US" dirty="0"/>
            <a:t>language</a:t>
          </a:r>
        </a:p>
      </dgm:t>
    </dgm:pt>
    <dgm:pt modelId="{F9914574-C632-4FBC-8708-00959E9CCC53}" type="parTrans" cxnId="{0FD49EE9-1D5E-4CFC-B724-3B6BC828E1E9}">
      <dgm:prSet/>
      <dgm:spPr/>
      <dgm:t>
        <a:bodyPr/>
        <a:lstStyle/>
        <a:p>
          <a:endParaRPr lang="en-US"/>
        </a:p>
      </dgm:t>
    </dgm:pt>
    <dgm:pt modelId="{00E6B31C-3E0F-4750-A612-A8BB6F7BB2E9}" type="sibTrans" cxnId="{0FD49EE9-1D5E-4CFC-B724-3B6BC828E1E9}">
      <dgm:prSet/>
      <dgm:spPr/>
      <dgm:t>
        <a:bodyPr/>
        <a:lstStyle/>
        <a:p>
          <a:endParaRPr lang="en-US"/>
        </a:p>
      </dgm:t>
    </dgm:pt>
    <dgm:pt modelId="{174B78D1-FC5C-46B4-A417-5F5A907340CF}" type="pres">
      <dgm:prSet presAssocID="{ADAAA18C-E83B-4A2D-8960-3F104EB8AD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8CD27A-BDCE-40F6-B761-A6F1B86C61F9}" type="pres">
      <dgm:prSet presAssocID="{DCE6C47A-41F1-4DC9-B4BF-D4B9F5BB5707}" presName="hierRoot1" presStyleCnt="0">
        <dgm:presLayoutVars>
          <dgm:hierBranch val="init"/>
        </dgm:presLayoutVars>
      </dgm:prSet>
      <dgm:spPr/>
    </dgm:pt>
    <dgm:pt modelId="{B3A187DF-16E1-44FE-B42A-C235B8DB7340}" type="pres">
      <dgm:prSet presAssocID="{DCE6C47A-41F1-4DC9-B4BF-D4B9F5BB5707}" presName="rootComposite1" presStyleCnt="0"/>
      <dgm:spPr/>
    </dgm:pt>
    <dgm:pt modelId="{198CFA2B-C7F4-43AC-B489-900784C5BF72}" type="pres">
      <dgm:prSet presAssocID="{DCE6C47A-41F1-4DC9-B4BF-D4B9F5BB5707}" presName="rootText1" presStyleLbl="node0" presStyleIdx="0" presStyleCnt="1">
        <dgm:presLayoutVars>
          <dgm:chMax/>
          <dgm:chPref val="3"/>
        </dgm:presLayoutVars>
      </dgm:prSet>
      <dgm:spPr/>
    </dgm:pt>
    <dgm:pt modelId="{3812F0B0-F200-42DC-9383-D94CAC0AC1A3}" type="pres">
      <dgm:prSet presAssocID="{DCE6C47A-41F1-4DC9-B4BF-D4B9F5BB5707}" presName="titleText1" presStyleLbl="fgAcc0" presStyleIdx="0" presStyleCnt="1">
        <dgm:presLayoutVars>
          <dgm:chMax val="0"/>
          <dgm:chPref val="0"/>
        </dgm:presLayoutVars>
      </dgm:prSet>
      <dgm:spPr/>
    </dgm:pt>
    <dgm:pt modelId="{60C44101-65D5-4688-A841-F02188BA10E3}" type="pres">
      <dgm:prSet presAssocID="{DCE6C47A-41F1-4DC9-B4BF-D4B9F5BB5707}" presName="rootConnector1" presStyleLbl="node1" presStyleIdx="0" presStyleCnt="13"/>
      <dgm:spPr/>
    </dgm:pt>
    <dgm:pt modelId="{FA54A555-50FA-45CF-A8FB-0CC6CDCDA758}" type="pres">
      <dgm:prSet presAssocID="{DCE6C47A-41F1-4DC9-B4BF-D4B9F5BB5707}" presName="hierChild2" presStyleCnt="0"/>
      <dgm:spPr/>
    </dgm:pt>
    <dgm:pt modelId="{F57B6DA8-E4F2-4F5C-BC2F-BE557784B698}" type="pres">
      <dgm:prSet presAssocID="{F9914574-C632-4FBC-8708-00959E9CCC53}" presName="Name37" presStyleLbl="parChTrans1D2" presStyleIdx="0" presStyleCnt="1"/>
      <dgm:spPr/>
    </dgm:pt>
    <dgm:pt modelId="{9B4B965E-E977-4A13-8381-8B7D1DBEC25D}" type="pres">
      <dgm:prSet presAssocID="{42832EBD-1C81-473D-8A5F-9D227FA1E45C}" presName="hierRoot2" presStyleCnt="0">
        <dgm:presLayoutVars>
          <dgm:hierBranch val="init"/>
        </dgm:presLayoutVars>
      </dgm:prSet>
      <dgm:spPr/>
    </dgm:pt>
    <dgm:pt modelId="{89B1832B-50E4-461D-A9F8-09B0BBF511CB}" type="pres">
      <dgm:prSet presAssocID="{42832EBD-1C81-473D-8A5F-9D227FA1E45C}" presName="rootComposite" presStyleCnt="0"/>
      <dgm:spPr/>
    </dgm:pt>
    <dgm:pt modelId="{D59BF0AF-2D4C-4EF3-8D74-16A88FBB6A92}" type="pres">
      <dgm:prSet presAssocID="{42832EBD-1C81-473D-8A5F-9D227FA1E45C}" presName="rootText" presStyleLbl="node1" presStyleIdx="0" presStyleCnt="13">
        <dgm:presLayoutVars>
          <dgm:chMax/>
          <dgm:chPref val="3"/>
        </dgm:presLayoutVars>
      </dgm:prSet>
      <dgm:spPr/>
    </dgm:pt>
    <dgm:pt modelId="{B951FFCA-AB2F-401E-803E-725ABCD341C0}" type="pres">
      <dgm:prSet presAssocID="{42832EBD-1C81-473D-8A5F-9D227FA1E45C}" presName="titleText2" presStyleLbl="fgAcc1" presStyleIdx="0" presStyleCnt="13">
        <dgm:presLayoutVars>
          <dgm:chMax val="0"/>
          <dgm:chPref val="0"/>
        </dgm:presLayoutVars>
      </dgm:prSet>
      <dgm:spPr/>
    </dgm:pt>
    <dgm:pt modelId="{DA61B1FE-F520-4729-B434-53819F9B5F6A}" type="pres">
      <dgm:prSet presAssocID="{42832EBD-1C81-473D-8A5F-9D227FA1E45C}" presName="rootConnector" presStyleLbl="node2" presStyleIdx="0" presStyleCnt="0"/>
      <dgm:spPr/>
    </dgm:pt>
    <dgm:pt modelId="{C73FE460-383A-4DB7-8E0C-A5595DB58735}" type="pres">
      <dgm:prSet presAssocID="{42832EBD-1C81-473D-8A5F-9D227FA1E45C}" presName="hierChild4" presStyleCnt="0"/>
      <dgm:spPr/>
    </dgm:pt>
    <dgm:pt modelId="{674290E1-1B42-493F-B609-266B4A431B3D}" type="pres">
      <dgm:prSet presAssocID="{756A4B3C-4C6F-4268-AEC8-0731C50766B9}" presName="Name37" presStyleLbl="parChTrans1D3" presStyleIdx="0" presStyleCnt="2"/>
      <dgm:spPr/>
    </dgm:pt>
    <dgm:pt modelId="{3EE44BCE-B838-4EFF-B6C3-783B8152AD81}" type="pres">
      <dgm:prSet presAssocID="{EE607F2F-96BE-4831-8164-873A90880EE5}" presName="hierRoot2" presStyleCnt="0">
        <dgm:presLayoutVars>
          <dgm:hierBranch val="init"/>
        </dgm:presLayoutVars>
      </dgm:prSet>
      <dgm:spPr/>
    </dgm:pt>
    <dgm:pt modelId="{92F7D38B-D70C-4287-983D-F29FBC3DAE57}" type="pres">
      <dgm:prSet presAssocID="{EE607F2F-96BE-4831-8164-873A90880EE5}" presName="rootComposite" presStyleCnt="0"/>
      <dgm:spPr/>
    </dgm:pt>
    <dgm:pt modelId="{4784484A-E63F-49D1-9E98-01EC8FA8E462}" type="pres">
      <dgm:prSet presAssocID="{EE607F2F-96BE-4831-8164-873A90880EE5}" presName="rootText" presStyleLbl="node1" presStyleIdx="1" presStyleCnt="13">
        <dgm:presLayoutVars>
          <dgm:chMax/>
          <dgm:chPref val="3"/>
        </dgm:presLayoutVars>
      </dgm:prSet>
      <dgm:spPr/>
    </dgm:pt>
    <dgm:pt modelId="{A3EA2CB5-A02D-4DCF-B874-E7BF4A9F7FA5}" type="pres">
      <dgm:prSet presAssocID="{EE607F2F-96BE-4831-8164-873A90880EE5}" presName="titleText2" presStyleLbl="fgAcc1" presStyleIdx="1" presStyleCnt="13">
        <dgm:presLayoutVars>
          <dgm:chMax val="0"/>
          <dgm:chPref val="0"/>
        </dgm:presLayoutVars>
      </dgm:prSet>
      <dgm:spPr/>
    </dgm:pt>
    <dgm:pt modelId="{7E30F5BA-9D4E-4DEF-AD8A-8F4BCF3C1092}" type="pres">
      <dgm:prSet presAssocID="{EE607F2F-96BE-4831-8164-873A90880EE5}" presName="rootConnector" presStyleLbl="node3" presStyleIdx="0" presStyleCnt="0"/>
      <dgm:spPr/>
    </dgm:pt>
    <dgm:pt modelId="{52C3F6B5-C6C1-4791-8691-3385C7C4AF8A}" type="pres">
      <dgm:prSet presAssocID="{EE607F2F-96BE-4831-8164-873A90880EE5}" presName="hierChild4" presStyleCnt="0"/>
      <dgm:spPr/>
    </dgm:pt>
    <dgm:pt modelId="{FCFA964E-FDF4-43BF-BA0E-2AEE75EB7DC9}" type="pres">
      <dgm:prSet presAssocID="{92E2D938-8839-44C7-ADB1-0B1399962E19}" presName="Name37" presStyleLbl="parChTrans1D4" presStyleIdx="0" presStyleCnt="10"/>
      <dgm:spPr/>
    </dgm:pt>
    <dgm:pt modelId="{DC3C906A-1618-4889-BBC5-1D60839CA040}" type="pres">
      <dgm:prSet presAssocID="{BA05F3F4-2261-416C-9938-7DEB21CD52E5}" presName="hierRoot2" presStyleCnt="0">
        <dgm:presLayoutVars>
          <dgm:hierBranch val="init"/>
        </dgm:presLayoutVars>
      </dgm:prSet>
      <dgm:spPr/>
    </dgm:pt>
    <dgm:pt modelId="{A90CEA8F-F34B-4162-A68B-FB6F14F43EED}" type="pres">
      <dgm:prSet presAssocID="{BA05F3F4-2261-416C-9938-7DEB21CD52E5}" presName="rootComposite" presStyleCnt="0"/>
      <dgm:spPr/>
    </dgm:pt>
    <dgm:pt modelId="{BF80E33F-1966-4BEA-BCC7-977EE5DA8F56}" type="pres">
      <dgm:prSet presAssocID="{BA05F3F4-2261-416C-9938-7DEB21CD52E5}" presName="rootText" presStyleLbl="node1" presStyleIdx="2" presStyleCnt="13">
        <dgm:presLayoutVars>
          <dgm:chMax/>
          <dgm:chPref val="3"/>
        </dgm:presLayoutVars>
      </dgm:prSet>
      <dgm:spPr/>
    </dgm:pt>
    <dgm:pt modelId="{BDE390A6-B9FC-4ACF-B0D8-4F26AF4D40A8}" type="pres">
      <dgm:prSet presAssocID="{BA05F3F4-2261-416C-9938-7DEB21CD52E5}" presName="titleText2" presStyleLbl="fgAcc1" presStyleIdx="2" presStyleCnt="13">
        <dgm:presLayoutVars>
          <dgm:chMax val="0"/>
          <dgm:chPref val="0"/>
        </dgm:presLayoutVars>
      </dgm:prSet>
      <dgm:spPr/>
    </dgm:pt>
    <dgm:pt modelId="{8E2C0759-F5D2-4AAA-9BA5-68FB31A72FB5}" type="pres">
      <dgm:prSet presAssocID="{BA05F3F4-2261-416C-9938-7DEB21CD52E5}" presName="rootConnector" presStyleLbl="node4" presStyleIdx="0" presStyleCnt="0"/>
      <dgm:spPr/>
    </dgm:pt>
    <dgm:pt modelId="{9436C86E-B8CE-4C4A-B58B-4111055BECC7}" type="pres">
      <dgm:prSet presAssocID="{BA05F3F4-2261-416C-9938-7DEB21CD52E5}" presName="hierChild4" presStyleCnt="0"/>
      <dgm:spPr/>
    </dgm:pt>
    <dgm:pt modelId="{A3AA13C1-F162-4A8A-A024-9A62C169BFDE}" type="pres">
      <dgm:prSet presAssocID="{A51BB03B-999A-4943-BDC7-C19461C7CF1C}" presName="Name37" presStyleLbl="parChTrans1D4" presStyleIdx="1" presStyleCnt="10"/>
      <dgm:spPr/>
    </dgm:pt>
    <dgm:pt modelId="{3C4FA252-C467-42B1-9D87-EED5727739B9}" type="pres">
      <dgm:prSet presAssocID="{1F1C03C2-C4CE-4F00-9794-2ACE579F4EC7}" presName="hierRoot2" presStyleCnt="0">
        <dgm:presLayoutVars>
          <dgm:hierBranch val="init"/>
        </dgm:presLayoutVars>
      </dgm:prSet>
      <dgm:spPr/>
    </dgm:pt>
    <dgm:pt modelId="{5910DE03-6C11-4288-B70C-63FCAB555B1D}" type="pres">
      <dgm:prSet presAssocID="{1F1C03C2-C4CE-4F00-9794-2ACE579F4EC7}" presName="rootComposite" presStyleCnt="0"/>
      <dgm:spPr/>
    </dgm:pt>
    <dgm:pt modelId="{2C6378D9-FF51-44CB-9646-2550538BDDD2}" type="pres">
      <dgm:prSet presAssocID="{1F1C03C2-C4CE-4F00-9794-2ACE579F4EC7}" presName="rootText" presStyleLbl="node1" presStyleIdx="3" presStyleCnt="13">
        <dgm:presLayoutVars>
          <dgm:chMax/>
          <dgm:chPref val="3"/>
        </dgm:presLayoutVars>
      </dgm:prSet>
      <dgm:spPr/>
    </dgm:pt>
    <dgm:pt modelId="{65AFE3ED-29B6-4929-A06C-A08D411EC516}" type="pres">
      <dgm:prSet presAssocID="{1F1C03C2-C4CE-4F00-9794-2ACE579F4EC7}" presName="titleText2" presStyleLbl="fgAcc1" presStyleIdx="3" presStyleCnt="13">
        <dgm:presLayoutVars>
          <dgm:chMax val="0"/>
          <dgm:chPref val="0"/>
        </dgm:presLayoutVars>
      </dgm:prSet>
      <dgm:spPr/>
    </dgm:pt>
    <dgm:pt modelId="{A5A422F3-CA8F-421A-A230-40645CF87919}" type="pres">
      <dgm:prSet presAssocID="{1F1C03C2-C4CE-4F00-9794-2ACE579F4EC7}" presName="rootConnector" presStyleLbl="node4" presStyleIdx="0" presStyleCnt="0"/>
      <dgm:spPr/>
    </dgm:pt>
    <dgm:pt modelId="{9EDA24A1-3867-4716-99F1-4DD732F10632}" type="pres">
      <dgm:prSet presAssocID="{1F1C03C2-C4CE-4F00-9794-2ACE579F4EC7}" presName="hierChild4" presStyleCnt="0"/>
      <dgm:spPr/>
    </dgm:pt>
    <dgm:pt modelId="{98282DA2-B21F-4918-A684-393053E04182}" type="pres">
      <dgm:prSet presAssocID="{1F1C03C2-C4CE-4F00-9794-2ACE579F4EC7}" presName="hierChild5" presStyleCnt="0"/>
      <dgm:spPr/>
    </dgm:pt>
    <dgm:pt modelId="{2F38B4AB-5DD1-4FB8-8C45-1BB5ACBA98A2}" type="pres">
      <dgm:prSet presAssocID="{BD5722DD-911C-4C41-8386-E465C12072A5}" presName="Name37" presStyleLbl="parChTrans1D4" presStyleIdx="2" presStyleCnt="10"/>
      <dgm:spPr/>
    </dgm:pt>
    <dgm:pt modelId="{F37849C7-55B1-42A9-B422-55668132B83B}" type="pres">
      <dgm:prSet presAssocID="{4094A6CC-AB0B-49DE-BB46-E58C20FF5FCE}" presName="hierRoot2" presStyleCnt="0">
        <dgm:presLayoutVars>
          <dgm:hierBranch val="init"/>
        </dgm:presLayoutVars>
      </dgm:prSet>
      <dgm:spPr/>
    </dgm:pt>
    <dgm:pt modelId="{B2F7F03F-CB99-435E-802E-34A54048FC90}" type="pres">
      <dgm:prSet presAssocID="{4094A6CC-AB0B-49DE-BB46-E58C20FF5FCE}" presName="rootComposite" presStyleCnt="0"/>
      <dgm:spPr/>
    </dgm:pt>
    <dgm:pt modelId="{9266850C-13D0-41E5-8468-C896826904A2}" type="pres">
      <dgm:prSet presAssocID="{4094A6CC-AB0B-49DE-BB46-E58C20FF5FCE}" presName="rootText" presStyleLbl="node1" presStyleIdx="4" presStyleCnt="13">
        <dgm:presLayoutVars>
          <dgm:chMax/>
          <dgm:chPref val="3"/>
        </dgm:presLayoutVars>
      </dgm:prSet>
      <dgm:spPr/>
    </dgm:pt>
    <dgm:pt modelId="{10B1623C-636B-435F-8995-8BCB0698C0D2}" type="pres">
      <dgm:prSet presAssocID="{4094A6CC-AB0B-49DE-BB46-E58C20FF5FCE}" presName="titleText2" presStyleLbl="fgAcc1" presStyleIdx="4" presStyleCnt="13">
        <dgm:presLayoutVars>
          <dgm:chMax val="0"/>
          <dgm:chPref val="0"/>
        </dgm:presLayoutVars>
      </dgm:prSet>
      <dgm:spPr/>
    </dgm:pt>
    <dgm:pt modelId="{52728781-108D-425B-9FC1-9178C1D43130}" type="pres">
      <dgm:prSet presAssocID="{4094A6CC-AB0B-49DE-BB46-E58C20FF5FCE}" presName="rootConnector" presStyleLbl="node4" presStyleIdx="0" presStyleCnt="0"/>
      <dgm:spPr/>
    </dgm:pt>
    <dgm:pt modelId="{2B269DF9-78BD-48E1-970B-0E42FE8E78A9}" type="pres">
      <dgm:prSet presAssocID="{4094A6CC-AB0B-49DE-BB46-E58C20FF5FCE}" presName="hierChild4" presStyleCnt="0"/>
      <dgm:spPr/>
    </dgm:pt>
    <dgm:pt modelId="{9E194501-C5B1-4811-9881-A6501BFC64B2}" type="pres">
      <dgm:prSet presAssocID="{4094A6CC-AB0B-49DE-BB46-E58C20FF5FCE}" presName="hierChild5" presStyleCnt="0"/>
      <dgm:spPr/>
    </dgm:pt>
    <dgm:pt modelId="{A4E56803-EC41-4C61-9949-93DAD807726C}" type="pres">
      <dgm:prSet presAssocID="{D0DBB96B-E62B-46B4-99BE-03FA8D312D06}" presName="Name37" presStyleLbl="parChTrans1D4" presStyleIdx="3" presStyleCnt="10"/>
      <dgm:spPr/>
    </dgm:pt>
    <dgm:pt modelId="{95C0A531-CF31-461B-B51E-0A281657FC3F}" type="pres">
      <dgm:prSet presAssocID="{DA2F2876-5DF8-4874-AE42-38D1C3A67B40}" presName="hierRoot2" presStyleCnt="0">
        <dgm:presLayoutVars>
          <dgm:hierBranch val="init"/>
        </dgm:presLayoutVars>
      </dgm:prSet>
      <dgm:spPr/>
    </dgm:pt>
    <dgm:pt modelId="{0A16D71F-CF11-44E5-B600-16B19C772905}" type="pres">
      <dgm:prSet presAssocID="{DA2F2876-5DF8-4874-AE42-38D1C3A67B40}" presName="rootComposite" presStyleCnt="0"/>
      <dgm:spPr/>
    </dgm:pt>
    <dgm:pt modelId="{B9989664-F733-4D8B-818D-50FF69135FBE}" type="pres">
      <dgm:prSet presAssocID="{DA2F2876-5DF8-4874-AE42-38D1C3A67B40}" presName="rootText" presStyleLbl="node1" presStyleIdx="5" presStyleCnt="13">
        <dgm:presLayoutVars>
          <dgm:chMax/>
          <dgm:chPref val="3"/>
        </dgm:presLayoutVars>
      </dgm:prSet>
      <dgm:spPr/>
    </dgm:pt>
    <dgm:pt modelId="{7E9564DA-DE83-48E1-8EDB-53E7AE179927}" type="pres">
      <dgm:prSet presAssocID="{DA2F2876-5DF8-4874-AE42-38D1C3A67B40}" presName="titleText2" presStyleLbl="fgAcc1" presStyleIdx="5" presStyleCnt="13">
        <dgm:presLayoutVars>
          <dgm:chMax val="0"/>
          <dgm:chPref val="0"/>
        </dgm:presLayoutVars>
      </dgm:prSet>
      <dgm:spPr/>
    </dgm:pt>
    <dgm:pt modelId="{AE9EF0D5-49DA-4F89-AB09-F2D6181A0C60}" type="pres">
      <dgm:prSet presAssocID="{DA2F2876-5DF8-4874-AE42-38D1C3A67B40}" presName="rootConnector" presStyleLbl="node4" presStyleIdx="0" presStyleCnt="0"/>
      <dgm:spPr/>
    </dgm:pt>
    <dgm:pt modelId="{9803A45E-3B77-400D-92BD-9BC78C63C1D1}" type="pres">
      <dgm:prSet presAssocID="{DA2F2876-5DF8-4874-AE42-38D1C3A67B40}" presName="hierChild4" presStyleCnt="0"/>
      <dgm:spPr/>
    </dgm:pt>
    <dgm:pt modelId="{67F9D214-8AF8-4578-B139-2C6EBBD33900}" type="pres">
      <dgm:prSet presAssocID="{DA2F2876-5DF8-4874-AE42-38D1C3A67B40}" presName="hierChild5" presStyleCnt="0"/>
      <dgm:spPr/>
    </dgm:pt>
    <dgm:pt modelId="{18275C11-F99C-46C5-A2B2-75853DD3F901}" type="pres">
      <dgm:prSet presAssocID="{EBA20442-9633-4414-A4AF-1353C1E2297B}" presName="Name37" presStyleLbl="parChTrans1D4" presStyleIdx="4" presStyleCnt="10"/>
      <dgm:spPr/>
    </dgm:pt>
    <dgm:pt modelId="{54AFB633-1229-49AD-9E1F-9993AC740777}" type="pres">
      <dgm:prSet presAssocID="{FA33EDD4-D761-45F0-930B-9A61555658A2}" presName="hierRoot2" presStyleCnt="0">
        <dgm:presLayoutVars>
          <dgm:hierBranch val="init"/>
        </dgm:presLayoutVars>
      </dgm:prSet>
      <dgm:spPr/>
    </dgm:pt>
    <dgm:pt modelId="{38E57B9B-8FC0-4CDC-BE6A-17551DEF1CAA}" type="pres">
      <dgm:prSet presAssocID="{FA33EDD4-D761-45F0-930B-9A61555658A2}" presName="rootComposite" presStyleCnt="0"/>
      <dgm:spPr/>
    </dgm:pt>
    <dgm:pt modelId="{74C8936B-72B7-4A7E-99D8-21DD2D527868}" type="pres">
      <dgm:prSet presAssocID="{FA33EDD4-D761-45F0-930B-9A61555658A2}" presName="rootText" presStyleLbl="node1" presStyleIdx="6" presStyleCnt="13">
        <dgm:presLayoutVars>
          <dgm:chMax/>
          <dgm:chPref val="3"/>
        </dgm:presLayoutVars>
      </dgm:prSet>
      <dgm:spPr/>
    </dgm:pt>
    <dgm:pt modelId="{ACB8D0B1-0D00-4B49-B295-A0660B1DF866}" type="pres">
      <dgm:prSet presAssocID="{FA33EDD4-D761-45F0-930B-9A61555658A2}" presName="titleText2" presStyleLbl="fgAcc1" presStyleIdx="6" presStyleCnt="13">
        <dgm:presLayoutVars>
          <dgm:chMax val="0"/>
          <dgm:chPref val="0"/>
        </dgm:presLayoutVars>
      </dgm:prSet>
      <dgm:spPr/>
    </dgm:pt>
    <dgm:pt modelId="{9DBEC3E9-322F-4E1A-8F9B-9E92F3EF366E}" type="pres">
      <dgm:prSet presAssocID="{FA33EDD4-D761-45F0-930B-9A61555658A2}" presName="rootConnector" presStyleLbl="node4" presStyleIdx="0" presStyleCnt="0"/>
      <dgm:spPr/>
    </dgm:pt>
    <dgm:pt modelId="{7277DE59-44FC-4C33-86EF-088F1F50E10E}" type="pres">
      <dgm:prSet presAssocID="{FA33EDD4-D761-45F0-930B-9A61555658A2}" presName="hierChild4" presStyleCnt="0"/>
      <dgm:spPr/>
    </dgm:pt>
    <dgm:pt modelId="{147EC3BD-1445-4C9C-BF12-6C7EB87B6E4B}" type="pres">
      <dgm:prSet presAssocID="{FA33EDD4-D761-45F0-930B-9A61555658A2}" presName="hierChild5" presStyleCnt="0"/>
      <dgm:spPr/>
    </dgm:pt>
    <dgm:pt modelId="{F637A42D-520C-4BF5-941B-9333D015667C}" type="pres">
      <dgm:prSet presAssocID="{7873664E-8A6F-4BF4-B215-0CFCDFF33B79}" presName="Name37" presStyleLbl="parChTrans1D4" presStyleIdx="5" presStyleCnt="10"/>
      <dgm:spPr/>
    </dgm:pt>
    <dgm:pt modelId="{6804BC17-E5EB-436C-876A-593CCDEF4034}" type="pres">
      <dgm:prSet presAssocID="{CE99730F-5AA0-4A68-A25E-DEBC50C84AF4}" presName="hierRoot2" presStyleCnt="0">
        <dgm:presLayoutVars>
          <dgm:hierBranch val="init"/>
        </dgm:presLayoutVars>
      </dgm:prSet>
      <dgm:spPr/>
    </dgm:pt>
    <dgm:pt modelId="{EF04B7C3-1113-44F2-8D58-74E1FEB17FE9}" type="pres">
      <dgm:prSet presAssocID="{CE99730F-5AA0-4A68-A25E-DEBC50C84AF4}" presName="rootComposite" presStyleCnt="0"/>
      <dgm:spPr/>
    </dgm:pt>
    <dgm:pt modelId="{4442ED1A-733D-4812-A3B6-54DB7D850BCC}" type="pres">
      <dgm:prSet presAssocID="{CE99730F-5AA0-4A68-A25E-DEBC50C84AF4}" presName="rootText" presStyleLbl="node1" presStyleIdx="7" presStyleCnt="13">
        <dgm:presLayoutVars>
          <dgm:chMax/>
          <dgm:chPref val="3"/>
        </dgm:presLayoutVars>
      </dgm:prSet>
      <dgm:spPr/>
    </dgm:pt>
    <dgm:pt modelId="{F4DA1145-5B2E-4214-9E69-7818824382DE}" type="pres">
      <dgm:prSet presAssocID="{CE99730F-5AA0-4A68-A25E-DEBC50C84AF4}" presName="titleText2" presStyleLbl="fgAcc1" presStyleIdx="7" presStyleCnt="13">
        <dgm:presLayoutVars>
          <dgm:chMax val="0"/>
          <dgm:chPref val="0"/>
        </dgm:presLayoutVars>
      </dgm:prSet>
      <dgm:spPr/>
    </dgm:pt>
    <dgm:pt modelId="{CE8AEEF8-6E81-4502-8B27-599489F733F7}" type="pres">
      <dgm:prSet presAssocID="{CE99730F-5AA0-4A68-A25E-DEBC50C84AF4}" presName="rootConnector" presStyleLbl="node4" presStyleIdx="0" presStyleCnt="0"/>
      <dgm:spPr/>
    </dgm:pt>
    <dgm:pt modelId="{4D461D33-4954-4869-AEB5-5ED672F41405}" type="pres">
      <dgm:prSet presAssocID="{CE99730F-5AA0-4A68-A25E-DEBC50C84AF4}" presName="hierChild4" presStyleCnt="0"/>
      <dgm:spPr/>
    </dgm:pt>
    <dgm:pt modelId="{B36808A6-027B-483C-B7E4-162A057A6301}" type="pres">
      <dgm:prSet presAssocID="{CE99730F-5AA0-4A68-A25E-DEBC50C84AF4}" presName="hierChild5" presStyleCnt="0"/>
      <dgm:spPr/>
    </dgm:pt>
    <dgm:pt modelId="{C6BAFCE3-F399-4455-973B-58FC37C92D32}" type="pres">
      <dgm:prSet presAssocID="{BA05F3F4-2261-416C-9938-7DEB21CD52E5}" presName="hierChild5" presStyleCnt="0"/>
      <dgm:spPr/>
    </dgm:pt>
    <dgm:pt modelId="{96656E59-6DCA-473A-9111-B796F9A5D04B}" type="pres">
      <dgm:prSet presAssocID="{C9474A10-0013-49D9-AEC6-0EF1C8DBFF01}" presName="Name37" presStyleLbl="parChTrans1D4" presStyleIdx="6" presStyleCnt="10"/>
      <dgm:spPr/>
    </dgm:pt>
    <dgm:pt modelId="{3EDBEAA9-6F20-46BE-BED5-AAB3E1017BB4}" type="pres">
      <dgm:prSet presAssocID="{BFEEBA00-89BD-48E8-8821-4A8FAAD23962}" presName="hierRoot2" presStyleCnt="0">
        <dgm:presLayoutVars>
          <dgm:hierBranch val="init"/>
        </dgm:presLayoutVars>
      </dgm:prSet>
      <dgm:spPr/>
    </dgm:pt>
    <dgm:pt modelId="{1AEB2434-BB90-494B-886A-D437B886AEEE}" type="pres">
      <dgm:prSet presAssocID="{BFEEBA00-89BD-48E8-8821-4A8FAAD23962}" presName="rootComposite" presStyleCnt="0"/>
      <dgm:spPr/>
    </dgm:pt>
    <dgm:pt modelId="{37E61F84-994A-445C-9CA6-D12550D95E05}" type="pres">
      <dgm:prSet presAssocID="{BFEEBA00-89BD-48E8-8821-4A8FAAD23962}" presName="rootText" presStyleLbl="node1" presStyleIdx="8" presStyleCnt="13">
        <dgm:presLayoutVars>
          <dgm:chMax/>
          <dgm:chPref val="3"/>
        </dgm:presLayoutVars>
      </dgm:prSet>
      <dgm:spPr/>
    </dgm:pt>
    <dgm:pt modelId="{36DD3393-B644-4D44-A626-C146656D1E21}" type="pres">
      <dgm:prSet presAssocID="{BFEEBA00-89BD-48E8-8821-4A8FAAD23962}" presName="titleText2" presStyleLbl="fgAcc1" presStyleIdx="8" presStyleCnt="13">
        <dgm:presLayoutVars>
          <dgm:chMax val="0"/>
          <dgm:chPref val="0"/>
        </dgm:presLayoutVars>
      </dgm:prSet>
      <dgm:spPr/>
    </dgm:pt>
    <dgm:pt modelId="{F3EC0F73-F994-4686-9740-835312E5F3BC}" type="pres">
      <dgm:prSet presAssocID="{BFEEBA00-89BD-48E8-8821-4A8FAAD23962}" presName="rootConnector" presStyleLbl="node4" presStyleIdx="0" presStyleCnt="0"/>
      <dgm:spPr/>
    </dgm:pt>
    <dgm:pt modelId="{A1BD8EA6-4C3F-40FA-A5CF-864E9203B8D6}" type="pres">
      <dgm:prSet presAssocID="{BFEEBA00-89BD-48E8-8821-4A8FAAD23962}" presName="hierChild4" presStyleCnt="0"/>
      <dgm:spPr/>
    </dgm:pt>
    <dgm:pt modelId="{E05B9B59-7405-492C-84C4-A3CEC26E52B2}" type="pres">
      <dgm:prSet presAssocID="{8434C0D7-657E-4C8C-B5C1-A34069476F43}" presName="Name37" presStyleLbl="parChTrans1D4" presStyleIdx="7" presStyleCnt="10"/>
      <dgm:spPr/>
    </dgm:pt>
    <dgm:pt modelId="{B065F0EF-C4CE-4A91-AC79-2973E1A12D82}" type="pres">
      <dgm:prSet presAssocID="{466F5AE1-09FD-4E17-9B66-AFB9974540C3}" presName="hierRoot2" presStyleCnt="0">
        <dgm:presLayoutVars>
          <dgm:hierBranch val="init"/>
        </dgm:presLayoutVars>
      </dgm:prSet>
      <dgm:spPr/>
    </dgm:pt>
    <dgm:pt modelId="{771AF79D-DA2C-4B21-97F8-5D7DA532D8CD}" type="pres">
      <dgm:prSet presAssocID="{466F5AE1-09FD-4E17-9B66-AFB9974540C3}" presName="rootComposite" presStyleCnt="0"/>
      <dgm:spPr/>
    </dgm:pt>
    <dgm:pt modelId="{8C189644-EE3C-4BEB-86BD-099F4FE066CD}" type="pres">
      <dgm:prSet presAssocID="{466F5AE1-09FD-4E17-9B66-AFB9974540C3}" presName="rootText" presStyleLbl="node1" presStyleIdx="9" presStyleCnt="13">
        <dgm:presLayoutVars>
          <dgm:chMax/>
          <dgm:chPref val="3"/>
        </dgm:presLayoutVars>
      </dgm:prSet>
      <dgm:spPr/>
    </dgm:pt>
    <dgm:pt modelId="{ACC72F76-0AC7-4812-99A4-D3A91102B457}" type="pres">
      <dgm:prSet presAssocID="{466F5AE1-09FD-4E17-9B66-AFB9974540C3}" presName="titleText2" presStyleLbl="fgAcc1" presStyleIdx="9" presStyleCnt="13">
        <dgm:presLayoutVars>
          <dgm:chMax val="0"/>
          <dgm:chPref val="0"/>
        </dgm:presLayoutVars>
      </dgm:prSet>
      <dgm:spPr/>
    </dgm:pt>
    <dgm:pt modelId="{1C62DAF4-84CE-4B23-A9C9-0CCF55B97BB4}" type="pres">
      <dgm:prSet presAssocID="{466F5AE1-09FD-4E17-9B66-AFB9974540C3}" presName="rootConnector" presStyleLbl="node4" presStyleIdx="0" presStyleCnt="0"/>
      <dgm:spPr/>
    </dgm:pt>
    <dgm:pt modelId="{32FFE882-2F2E-46F5-8A6C-F7EDE7742FD4}" type="pres">
      <dgm:prSet presAssocID="{466F5AE1-09FD-4E17-9B66-AFB9974540C3}" presName="hierChild4" presStyleCnt="0"/>
      <dgm:spPr/>
    </dgm:pt>
    <dgm:pt modelId="{FEB24179-8AD7-40D3-9379-5E1A3D6D7B5A}" type="pres">
      <dgm:prSet presAssocID="{466F5AE1-09FD-4E17-9B66-AFB9974540C3}" presName="hierChild5" presStyleCnt="0"/>
      <dgm:spPr/>
    </dgm:pt>
    <dgm:pt modelId="{9E1609DD-1449-461E-AFD1-72CDABB2F7EB}" type="pres">
      <dgm:prSet presAssocID="{D7573545-A055-477D-8A2C-15E62BC6D559}" presName="Name37" presStyleLbl="parChTrans1D4" presStyleIdx="8" presStyleCnt="10"/>
      <dgm:spPr/>
    </dgm:pt>
    <dgm:pt modelId="{B4920FA0-7A02-42A3-BCBE-6B1B306C9CD4}" type="pres">
      <dgm:prSet presAssocID="{E0CA310B-B1FC-40BA-B23B-12C6695E781F}" presName="hierRoot2" presStyleCnt="0">
        <dgm:presLayoutVars>
          <dgm:hierBranch val="init"/>
        </dgm:presLayoutVars>
      </dgm:prSet>
      <dgm:spPr/>
    </dgm:pt>
    <dgm:pt modelId="{B3FCA69E-4152-4B59-AFDA-A756C4372E35}" type="pres">
      <dgm:prSet presAssocID="{E0CA310B-B1FC-40BA-B23B-12C6695E781F}" presName="rootComposite" presStyleCnt="0"/>
      <dgm:spPr/>
    </dgm:pt>
    <dgm:pt modelId="{DF1FF9F9-091E-4EEB-8102-945CBBAAB5DE}" type="pres">
      <dgm:prSet presAssocID="{E0CA310B-B1FC-40BA-B23B-12C6695E781F}" presName="rootText" presStyleLbl="node1" presStyleIdx="10" presStyleCnt="13">
        <dgm:presLayoutVars>
          <dgm:chMax/>
          <dgm:chPref val="3"/>
        </dgm:presLayoutVars>
      </dgm:prSet>
      <dgm:spPr/>
    </dgm:pt>
    <dgm:pt modelId="{4F25BB5A-CF13-4330-8526-2A4B7CF0DCDD}" type="pres">
      <dgm:prSet presAssocID="{E0CA310B-B1FC-40BA-B23B-12C6695E781F}" presName="titleText2" presStyleLbl="fgAcc1" presStyleIdx="10" presStyleCnt="13">
        <dgm:presLayoutVars>
          <dgm:chMax val="0"/>
          <dgm:chPref val="0"/>
        </dgm:presLayoutVars>
      </dgm:prSet>
      <dgm:spPr/>
    </dgm:pt>
    <dgm:pt modelId="{9D82B582-C657-4251-B7E9-9750BAB5A325}" type="pres">
      <dgm:prSet presAssocID="{E0CA310B-B1FC-40BA-B23B-12C6695E781F}" presName="rootConnector" presStyleLbl="node4" presStyleIdx="0" presStyleCnt="0"/>
      <dgm:spPr/>
    </dgm:pt>
    <dgm:pt modelId="{695FC446-C59D-4629-A2F2-6E53E0CCE945}" type="pres">
      <dgm:prSet presAssocID="{E0CA310B-B1FC-40BA-B23B-12C6695E781F}" presName="hierChild4" presStyleCnt="0"/>
      <dgm:spPr/>
    </dgm:pt>
    <dgm:pt modelId="{3FE1CC4B-B262-4B6F-B971-B70FAC704BB2}" type="pres">
      <dgm:prSet presAssocID="{E0CA310B-B1FC-40BA-B23B-12C6695E781F}" presName="hierChild5" presStyleCnt="0"/>
      <dgm:spPr/>
    </dgm:pt>
    <dgm:pt modelId="{B2138358-1732-4657-9639-FEDDF3CA6DA6}" type="pres">
      <dgm:prSet presAssocID="{BFEEBA00-89BD-48E8-8821-4A8FAAD23962}" presName="hierChild5" presStyleCnt="0"/>
      <dgm:spPr/>
    </dgm:pt>
    <dgm:pt modelId="{57766CD3-C660-4E31-9640-A2476AB1488C}" type="pres">
      <dgm:prSet presAssocID="{EE607F2F-96BE-4831-8164-873A90880EE5}" presName="hierChild5" presStyleCnt="0"/>
      <dgm:spPr/>
    </dgm:pt>
    <dgm:pt modelId="{9ACECED9-911D-43DC-979E-C526C90799FF}" type="pres">
      <dgm:prSet presAssocID="{58E5804D-8E52-405C-8186-6AAFA9DC8275}" presName="Name37" presStyleLbl="parChTrans1D3" presStyleIdx="1" presStyleCnt="2"/>
      <dgm:spPr/>
    </dgm:pt>
    <dgm:pt modelId="{D6527043-368D-4BF4-BB0D-D1D758807FA5}" type="pres">
      <dgm:prSet presAssocID="{006B6ED6-AD49-41A1-A943-5C12E505A2EC}" presName="hierRoot2" presStyleCnt="0">
        <dgm:presLayoutVars>
          <dgm:hierBranch val="init"/>
        </dgm:presLayoutVars>
      </dgm:prSet>
      <dgm:spPr/>
    </dgm:pt>
    <dgm:pt modelId="{9D0BD8B8-B5A2-4C79-AABA-020D99DB11AA}" type="pres">
      <dgm:prSet presAssocID="{006B6ED6-AD49-41A1-A943-5C12E505A2EC}" presName="rootComposite" presStyleCnt="0"/>
      <dgm:spPr/>
    </dgm:pt>
    <dgm:pt modelId="{A548E494-F092-4534-BC9D-B6D20851F674}" type="pres">
      <dgm:prSet presAssocID="{006B6ED6-AD49-41A1-A943-5C12E505A2EC}" presName="rootText" presStyleLbl="node1" presStyleIdx="11" presStyleCnt="13">
        <dgm:presLayoutVars>
          <dgm:chMax/>
          <dgm:chPref val="3"/>
        </dgm:presLayoutVars>
      </dgm:prSet>
      <dgm:spPr/>
    </dgm:pt>
    <dgm:pt modelId="{7ED64AEA-9B34-4A22-BCBB-41D32F92CCE4}" type="pres">
      <dgm:prSet presAssocID="{006B6ED6-AD49-41A1-A943-5C12E505A2EC}" presName="titleText2" presStyleLbl="fgAcc1" presStyleIdx="11" presStyleCnt="13">
        <dgm:presLayoutVars>
          <dgm:chMax val="0"/>
          <dgm:chPref val="0"/>
        </dgm:presLayoutVars>
      </dgm:prSet>
      <dgm:spPr/>
    </dgm:pt>
    <dgm:pt modelId="{BE97AE38-452A-40F3-B97B-5D9791B2B411}" type="pres">
      <dgm:prSet presAssocID="{006B6ED6-AD49-41A1-A943-5C12E505A2EC}" presName="rootConnector" presStyleLbl="node3" presStyleIdx="0" presStyleCnt="0"/>
      <dgm:spPr/>
    </dgm:pt>
    <dgm:pt modelId="{5C5F4B03-DC98-429F-921A-81FB3A5DBFA9}" type="pres">
      <dgm:prSet presAssocID="{006B6ED6-AD49-41A1-A943-5C12E505A2EC}" presName="hierChild4" presStyleCnt="0"/>
      <dgm:spPr/>
    </dgm:pt>
    <dgm:pt modelId="{897FC58B-650A-4251-ABE6-5F3E1E565F9A}" type="pres">
      <dgm:prSet presAssocID="{653D65F9-45D1-4061-A43B-1C8E87238267}" presName="Name37" presStyleLbl="parChTrans1D4" presStyleIdx="9" presStyleCnt="10"/>
      <dgm:spPr/>
    </dgm:pt>
    <dgm:pt modelId="{B4699744-D352-4BA9-8E48-87FE0063D170}" type="pres">
      <dgm:prSet presAssocID="{BD5A01FB-59AC-4558-80A2-240601F484BE}" presName="hierRoot2" presStyleCnt="0">
        <dgm:presLayoutVars>
          <dgm:hierBranch val="init"/>
        </dgm:presLayoutVars>
      </dgm:prSet>
      <dgm:spPr/>
    </dgm:pt>
    <dgm:pt modelId="{C68B60EF-8D45-4B7E-B07D-6D4E4C86DF24}" type="pres">
      <dgm:prSet presAssocID="{BD5A01FB-59AC-4558-80A2-240601F484BE}" presName="rootComposite" presStyleCnt="0"/>
      <dgm:spPr/>
    </dgm:pt>
    <dgm:pt modelId="{84FC8D2C-DDB9-418E-99CD-5EA50E409CB0}" type="pres">
      <dgm:prSet presAssocID="{BD5A01FB-59AC-4558-80A2-240601F484BE}" presName="rootText" presStyleLbl="node1" presStyleIdx="12" presStyleCnt="13">
        <dgm:presLayoutVars>
          <dgm:chMax/>
          <dgm:chPref val="3"/>
        </dgm:presLayoutVars>
      </dgm:prSet>
      <dgm:spPr/>
    </dgm:pt>
    <dgm:pt modelId="{5B2EEC57-7A42-4D4E-8FA3-EEE8F2E1E3DF}" type="pres">
      <dgm:prSet presAssocID="{BD5A01FB-59AC-4558-80A2-240601F484BE}" presName="titleText2" presStyleLbl="fgAcc1" presStyleIdx="12" presStyleCnt="13">
        <dgm:presLayoutVars>
          <dgm:chMax val="0"/>
          <dgm:chPref val="0"/>
        </dgm:presLayoutVars>
      </dgm:prSet>
      <dgm:spPr/>
    </dgm:pt>
    <dgm:pt modelId="{675606DD-F83D-4979-B4BA-738D7DA04E73}" type="pres">
      <dgm:prSet presAssocID="{BD5A01FB-59AC-4558-80A2-240601F484BE}" presName="rootConnector" presStyleLbl="node4" presStyleIdx="0" presStyleCnt="0"/>
      <dgm:spPr/>
    </dgm:pt>
    <dgm:pt modelId="{4AD92E3C-50F6-46F4-9893-442AEF367FDA}" type="pres">
      <dgm:prSet presAssocID="{BD5A01FB-59AC-4558-80A2-240601F484BE}" presName="hierChild4" presStyleCnt="0"/>
      <dgm:spPr/>
    </dgm:pt>
    <dgm:pt modelId="{2DBE3C67-19C8-4797-A0B5-A25439A489B4}" type="pres">
      <dgm:prSet presAssocID="{BD5A01FB-59AC-4558-80A2-240601F484BE}" presName="hierChild5" presStyleCnt="0"/>
      <dgm:spPr/>
    </dgm:pt>
    <dgm:pt modelId="{C91B1136-A70B-425C-AE93-0CBB553CF2E5}" type="pres">
      <dgm:prSet presAssocID="{006B6ED6-AD49-41A1-A943-5C12E505A2EC}" presName="hierChild5" presStyleCnt="0"/>
      <dgm:spPr/>
    </dgm:pt>
    <dgm:pt modelId="{EF743E77-587C-4941-AD32-5F9F0BF8660D}" type="pres">
      <dgm:prSet presAssocID="{42832EBD-1C81-473D-8A5F-9D227FA1E45C}" presName="hierChild5" presStyleCnt="0"/>
      <dgm:spPr/>
    </dgm:pt>
    <dgm:pt modelId="{EDAB5576-8D6E-4480-9B46-B78BDFCD4283}" type="pres">
      <dgm:prSet presAssocID="{DCE6C47A-41F1-4DC9-B4BF-D4B9F5BB5707}" presName="hierChild3" presStyleCnt="0"/>
      <dgm:spPr/>
    </dgm:pt>
  </dgm:ptLst>
  <dgm:cxnLst>
    <dgm:cxn modelId="{1C3AE82A-D4C4-4E45-84D1-32DCDC3750F8}" type="presOf" srcId="{756A4B3C-4C6F-4268-AEC8-0731C50766B9}" destId="{674290E1-1B42-493F-B609-266B4A431B3D}" srcOrd="0" destOrd="0" presId="urn:microsoft.com/office/officeart/2008/layout/NameandTitleOrganizationalChart"/>
    <dgm:cxn modelId="{37A032C9-D631-4AD9-89AE-427721422F3C}" srcId="{BA05F3F4-2261-416C-9938-7DEB21CD52E5}" destId="{CE99730F-5AA0-4A68-A25E-DEBC50C84AF4}" srcOrd="4" destOrd="0" parTransId="{7873664E-8A6F-4BF4-B215-0CFCDFF33B79}" sibTransId="{39C2053A-3E6E-4B6D-B470-61C779183466}"/>
    <dgm:cxn modelId="{AAB23EA0-8E00-4008-A2F2-9B517179BBEA}" type="presOf" srcId="{4094A6CC-AB0B-49DE-BB46-E58C20FF5FCE}" destId="{52728781-108D-425B-9FC1-9178C1D43130}" srcOrd="1" destOrd="0" presId="urn:microsoft.com/office/officeart/2008/layout/NameandTitleOrganizationalChart"/>
    <dgm:cxn modelId="{A64B4D19-99F7-45DD-97E7-5D8AF4FA00E7}" type="presOf" srcId="{DA2F2876-5DF8-4874-AE42-38D1C3A67B40}" destId="{B9989664-F733-4D8B-818D-50FF69135FBE}" srcOrd="0" destOrd="0" presId="urn:microsoft.com/office/officeart/2008/layout/NameandTitleOrganizationalChart"/>
    <dgm:cxn modelId="{821B8146-0561-4944-BD8F-A8FCA4FFDED3}" type="presOf" srcId="{BD5722DD-911C-4C41-8386-E465C12072A5}" destId="{2F38B4AB-5DD1-4FB8-8C45-1BB5ACBA98A2}" srcOrd="0" destOrd="0" presId="urn:microsoft.com/office/officeart/2008/layout/NameandTitleOrganizationalChart"/>
    <dgm:cxn modelId="{70EDA008-DAA6-4DAC-AE34-F7880E79C453}" type="presOf" srcId="{A51BB03B-999A-4943-BDC7-C19461C7CF1C}" destId="{A3AA13C1-F162-4A8A-A024-9A62C169BFDE}" srcOrd="0" destOrd="0" presId="urn:microsoft.com/office/officeart/2008/layout/NameandTitleOrganizationalChart"/>
    <dgm:cxn modelId="{D753BFB6-37B8-4056-9D6C-60D011C10E35}" type="presOf" srcId="{F9914574-C632-4FBC-8708-00959E9CCC53}" destId="{F57B6DA8-E4F2-4F5C-BC2F-BE557784B698}" srcOrd="0" destOrd="0" presId="urn:microsoft.com/office/officeart/2008/layout/NameandTitleOrganizationalChart"/>
    <dgm:cxn modelId="{1BE4FC52-9ABF-45D9-8E57-986AEB9A24EB}" type="presOf" srcId="{BFEEBA00-89BD-48E8-8821-4A8FAAD23962}" destId="{37E61F84-994A-445C-9CA6-D12550D95E05}" srcOrd="0" destOrd="0" presId="urn:microsoft.com/office/officeart/2008/layout/NameandTitleOrganizationalChart"/>
    <dgm:cxn modelId="{C879A023-26D0-45FA-A3A1-921B6C7F341F}" type="presOf" srcId="{51336895-478E-4144-A6EE-F0FFC6DA23C0}" destId="{5B2EEC57-7A42-4D4E-8FA3-EEE8F2E1E3DF}" srcOrd="0" destOrd="0" presId="urn:microsoft.com/office/officeart/2008/layout/NameandTitleOrganizationalChart"/>
    <dgm:cxn modelId="{B98BE010-3B6A-4D14-B582-785DE464C84B}" type="presOf" srcId="{39C2053A-3E6E-4B6D-B470-61C779183466}" destId="{F4DA1145-5B2E-4214-9E69-7818824382DE}" srcOrd="0" destOrd="0" presId="urn:microsoft.com/office/officeart/2008/layout/NameandTitleOrganizationalChart"/>
    <dgm:cxn modelId="{48959125-7D16-4C7B-A6A3-4C84A415DD45}" srcId="{ADAAA18C-E83B-4A2D-8960-3F104EB8AD69}" destId="{DCE6C47A-41F1-4DC9-B4BF-D4B9F5BB5707}" srcOrd="0" destOrd="0" parTransId="{AEBE981A-61CE-4300-B33E-5AC757663816}" sibTransId="{6B462B02-7243-40D4-B670-87626CC2A692}"/>
    <dgm:cxn modelId="{FC2C5E0A-247C-4463-AB16-0274DB8943B2}" type="presOf" srcId="{E0CA310B-B1FC-40BA-B23B-12C6695E781F}" destId="{DF1FF9F9-091E-4EEB-8102-945CBBAAB5DE}" srcOrd="0" destOrd="0" presId="urn:microsoft.com/office/officeart/2008/layout/NameandTitleOrganizationalChart"/>
    <dgm:cxn modelId="{EBE8FEC9-C83A-4259-98BC-DDA463E82FF6}" srcId="{BA05F3F4-2261-416C-9938-7DEB21CD52E5}" destId="{4094A6CC-AB0B-49DE-BB46-E58C20FF5FCE}" srcOrd="1" destOrd="0" parTransId="{BD5722DD-911C-4C41-8386-E465C12072A5}" sibTransId="{30ACCEAC-1202-471E-B3AC-E88C7E6F1900}"/>
    <dgm:cxn modelId="{2C7F0054-A391-4B8A-80EE-4FB99C351BF2}" type="presOf" srcId="{CE99730F-5AA0-4A68-A25E-DEBC50C84AF4}" destId="{CE8AEEF8-6E81-4502-8B27-599489F733F7}" srcOrd="1" destOrd="0" presId="urn:microsoft.com/office/officeart/2008/layout/NameandTitleOrganizationalChart"/>
    <dgm:cxn modelId="{27A15E2F-841F-4CE6-B6CA-ABCDC767EC4E}" type="presOf" srcId="{58E5804D-8E52-405C-8186-6AAFA9DC8275}" destId="{9ACECED9-911D-43DC-979E-C526C90799FF}" srcOrd="0" destOrd="0" presId="urn:microsoft.com/office/officeart/2008/layout/NameandTitleOrganizationalChart"/>
    <dgm:cxn modelId="{FF6ABBFB-0358-47F0-9C6A-C95DCE089CA3}" type="presOf" srcId="{BFEEBA00-89BD-48E8-8821-4A8FAAD23962}" destId="{F3EC0F73-F994-4686-9740-835312E5F3BC}" srcOrd="1" destOrd="0" presId="urn:microsoft.com/office/officeart/2008/layout/NameandTitleOrganizationalChart"/>
    <dgm:cxn modelId="{EAA62F0A-65E0-4B5A-8FAC-DB7BD08E23B9}" type="presOf" srcId="{EBA20442-9633-4414-A4AF-1353C1E2297B}" destId="{18275C11-F99C-46C5-A2B2-75853DD3F901}" srcOrd="0" destOrd="0" presId="urn:microsoft.com/office/officeart/2008/layout/NameandTitleOrganizationalChart"/>
    <dgm:cxn modelId="{A08D7EA2-BC6F-4582-ABA4-7687AE06D79F}" type="presOf" srcId="{006B6ED6-AD49-41A1-A943-5C12E505A2EC}" destId="{A548E494-F092-4534-BC9D-B6D20851F674}" srcOrd="0" destOrd="0" presId="urn:microsoft.com/office/officeart/2008/layout/NameandTitleOrganizationalChart"/>
    <dgm:cxn modelId="{1E468990-4849-405C-B42E-D727AC22BE82}" type="presOf" srcId="{1F1C03C2-C4CE-4F00-9794-2ACE579F4EC7}" destId="{A5A422F3-CA8F-421A-A230-40645CF87919}" srcOrd="1" destOrd="0" presId="urn:microsoft.com/office/officeart/2008/layout/NameandTitleOrganizationalChart"/>
    <dgm:cxn modelId="{AE8FF98D-6E0C-4E09-B0EE-BAD047DA8CF6}" type="presOf" srcId="{1F1C03C2-C4CE-4F00-9794-2ACE579F4EC7}" destId="{2C6378D9-FF51-44CB-9646-2550538BDDD2}" srcOrd="0" destOrd="0" presId="urn:microsoft.com/office/officeart/2008/layout/NameandTitleOrganizationalChart"/>
    <dgm:cxn modelId="{D273E69C-5F8B-4F1E-9A2A-6BADF506E3C9}" type="presOf" srcId="{49956C22-F7B5-4530-B4ED-18A6F2D74495}" destId="{BDE390A6-B9FC-4ACF-B0D8-4F26AF4D40A8}" srcOrd="0" destOrd="0" presId="urn:microsoft.com/office/officeart/2008/layout/NameandTitleOrganizationalChart"/>
    <dgm:cxn modelId="{801EF43B-DC49-4E4D-AD5E-7E48CCFA4741}" type="presOf" srcId="{151853B3-C0E4-491C-94C1-F7B1A3E036C6}" destId="{A3EA2CB5-A02D-4DCF-B874-E7BF4A9F7FA5}" srcOrd="0" destOrd="0" presId="urn:microsoft.com/office/officeart/2008/layout/NameandTitleOrganizationalChart"/>
    <dgm:cxn modelId="{944FB8B7-9217-4735-B115-4560D26F8BFF}" type="presOf" srcId="{DA2F2876-5DF8-4874-AE42-38D1C3A67B40}" destId="{AE9EF0D5-49DA-4F89-AB09-F2D6181A0C60}" srcOrd="1" destOrd="0" presId="urn:microsoft.com/office/officeart/2008/layout/NameandTitleOrganizationalChart"/>
    <dgm:cxn modelId="{25756EFB-5D74-4169-9290-E3BA640638C0}" type="presOf" srcId="{37C9CC05-4BA7-4B54-8A48-54929329E025}" destId="{ACB8D0B1-0D00-4B49-B295-A0660B1DF866}" srcOrd="0" destOrd="0" presId="urn:microsoft.com/office/officeart/2008/layout/NameandTitleOrganizationalChart"/>
    <dgm:cxn modelId="{01B99310-1321-4A4D-B066-3476773305FF}" srcId="{BFEEBA00-89BD-48E8-8821-4A8FAAD23962}" destId="{466F5AE1-09FD-4E17-9B66-AFB9974540C3}" srcOrd="0" destOrd="0" parTransId="{8434C0D7-657E-4C8C-B5C1-A34069476F43}" sibTransId="{4C1EBDB8-8447-41DA-B22A-2D6F93895C87}"/>
    <dgm:cxn modelId="{47104535-D555-4273-99A7-519E3F03BBCF}" type="presOf" srcId="{00E6B31C-3E0F-4750-A612-A8BB6F7BB2E9}" destId="{B951FFCA-AB2F-401E-803E-725ABCD341C0}" srcOrd="0" destOrd="0" presId="urn:microsoft.com/office/officeart/2008/layout/NameandTitleOrganizationalChart"/>
    <dgm:cxn modelId="{564C32AE-A584-4B3B-8AA3-670C231181EE}" type="presOf" srcId="{653D65F9-45D1-4061-A43B-1C8E87238267}" destId="{897FC58B-650A-4251-ABE6-5F3E1E565F9A}" srcOrd="0" destOrd="0" presId="urn:microsoft.com/office/officeart/2008/layout/NameandTitleOrganizationalChart"/>
    <dgm:cxn modelId="{4FCF869D-F666-4EB1-B457-52BAA621FE8D}" type="presOf" srcId="{54592026-689A-4DBB-9D4F-290F99E048F5}" destId="{4F25BB5A-CF13-4330-8526-2A4B7CF0DCDD}" srcOrd="0" destOrd="0" presId="urn:microsoft.com/office/officeart/2008/layout/NameandTitleOrganizationalChart"/>
    <dgm:cxn modelId="{F1AB4801-7075-4A28-BEB4-C7B571929737}" type="presOf" srcId="{466F5AE1-09FD-4E17-9B66-AFB9974540C3}" destId="{1C62DAF4-84CE-4B23-A9C9-0CCF55B97BB4}" srcOrd="1" destOrd="0" presId="urn:microsoft.com/office/officeart/2008/layout/NameandTitleOrganizationalChart"/>
    <dgm:cxn modelId="{66239178-A306-4EE4-9CC2-420CC34F0854}" type="presOf" srcId="{D7573545-A055-477D-8A2C-15E62BC6D559}" destId="{9E1609DD-1449-461E-AFD1-72CDABB2F7EB}" srcOrd="0" destOrd="0" presId="urn:microsoft.com/office/officeart/2008/layout/NameandTitleOrganizationalChart"/>
    <dgm:cxn modelId="{D38E15AC-2B9B-4CCE-A0E4-C9A4BC8B4BE5}" type="presOf" srcId="{E0CA310B-B1FC-40BA-B23B-12C6695E781F}" destId="{9D82B582-C657-4251-B7E9-9750BAB5A325}" srcOrd="1" destOrd="0" presId="urn:microsoft.com/office/officeart/2008/layout/NameandTitleOrganizationalChart"/>
    <dgm:cxn modelId="{508CE91F-A843-4ADC-8F0C-AE716848A197}" srcId="{42832EBD-1C81-473D-8A5F-9D227FA1E45C}" destId="{006B6ED6-AD49-41A1-A943-5C12E505A2EC}" srcOrd="1" destOrd="0" parTransId="{58E5804D-8E52-405C-8186-6AAFA9DC8275}" sibTransId="{0A96CD5A-316E-4FD7-84EC-FB6595F4EAB1}"/>
    <dgm:cxn modelId="{F978956B-EFC1-4B0E-9DE7-FBCCA2C9E25A}" type="presOf" srcId="{D0DBB96B-E62B-46B4-99BE-03FA8D312D06}" destId="{A4E56803-EC41-4C61-9949-93DAD807726C}" srcOrd="0" destOrd="0" presId="urn:microsoft.com/office/officeart/2008/layout/NameandTitleOrganizationalChart"/>
    <dgm:cxn modelId="{458E2357-5027-4BAA-B505-A417868BB9E5}" type="presOf" srcId="{4C1EBDB8-8447-41DA-B22A-2D6F93895C87}" destId="{ACC72F76-0AC7-4812-99A4-D3A91102B457}" srcOrd="0" destOrd="0" presId="urn:microsoft.com/office/officeart/2008/layout/NameandTitleOrganizationalChart"/>
    <dgm:cxn modelId="{2AEBE595-32FE-4B57-AE10-AA67C9E7BE80}" type="presOf" srcId="{AA32B147-56CE-4959-951C-074EDAC545E1}" destId="{36DD3393-B644-4D44-A626-C146656D1E21}" srcOrd="0" destOrd="0" presId="urn:microsoft.com/office/officeart/2008/layout/NameandTitleOrganizationalChart"/>
    <dgm:cxn modelId="{2F458AE5-6F12-4B2B-BEFA-919A9BDBCE6E}" type="presOf" srcId="{DCE6C47A-41F1-4DC9-B4BF-D4B9F5BB5707}" destId="{60C44101-65D5-4688-A841-F02188BA10E3}" srcOrd="1" destOrd="0" presId="urn:microsoft.com/office/officeart/2008/layout/NameandTitleOrganizationalChart"/>
    <dgm:cxn modelId="{97897295-2987-4EB3-AF97-4B6D0D36B2BF}" type="presOf" srcId="{B58F65C9-E3A9-4C24-BF13-7BB431156AFF}" destId="{7E9564DA-DE83-48E1-8EDB-53E7AE179927}" srcOrd="0" destOrd="0" presId="urn:microsoft.com/office/officeart/2008/layout/NameandTitleOrganizationalChart"/>
    <dgm:cxn modelId="{D2F6786E-8A20-4E37-AA2F-64009374A1E7}" type="presOf" srcId="{006B6ED6-AD49-41A1-A943-5C12E505A2EC}" destId="{BE97AE38-452A-40F3-B97B-5D9791B2B411}" srcOrd="1" destOrd="0" presId="urn:microsoft.com/office/officeart/2008/layout/NameandTitleOrganizationalChart"/>
    <dgm:cxn modelId="{DEC97BDA-C1D3-4CB7-89D1-FF283FD7C100}" type="presOf" srcId="{BA05F3F4-2261-416C-9938-7DEB21CD52E5}" destId="{BF80E33F-1966-4BEA-BCC7-977EE5DA8F56}" srcOrd="0" destOrd="0" presId="urn:microsoft.com/office/officeart/2008/layout/NameandTitleOrganizationalChart"/>
    <dgm:cxn modelId="{D7A8E495-B205-4514-9761-05F458389561}" type="presOf" srcId="{BD5A01FB-59AC-4558-80A2-240601F484BE}" destId="{675606DD-F83D-4979-B4BA-738D7DA04E73}" srcOrd="1" destOrd="0" presId="urn:microsoft.com/office/officeart/2008/layout/NameandTitleOrganizationalChart"/>
    <dgm:cxn modelId="{E5EA9F64-0E11-4FA3-A79F-7882886E4A66}" type="presOf" srcId="{ADAAA18C-E83B-4A2D-8960-3F104EB8AD69}" destId="{174B78D1-FC5C-46B4-A417-5F5A907340CF}" srcOrd="0" destOrd="0" presId="urn:microsoft.com/office/officeart/2008/layout/NameandTitleOrganizationalChart"/>
    <dgm:cxn modelId="{9ED1A8E8-8DDA-4593-8233-3E8CA579118E}" type="presOf" srcId="{4094A6CC-AB0B-49DE-BB46-E58C20FF5FCE}" destId="{9266850C-13D0-41E5-8468-C896826904A2}" srcOrd="0" destOrd="0" presId="urn:microsoft.com/office/officeart/2008/layout/NameandTitleOrganizationalChart"/>
    <dgm:cxn modelId="{F0A7C556-B301-4B00-8369-869252332767}" srcId="{BA05F3F4-2261-416C-9938-7DEB21CD52E5}" destId="{FA33EDD4-D761-45F0-930B-9A61555658A2}" srcOrd="3" destOrd="0" parTransId="{EBA20442-9633-4414-A4AF-1353C1E2297B}" sibTransId="{37C9CC05-4BA7-4B54-8A48-54929329E025}"/>
    <dgm:cxn modelId="{6DC2BE7A-F5EF-4058-B051-3B70D930630A}" srcId="{EE607F2F-96BE-4831-8164-873A90880EE5}" destId="{BA05F3F4-2261-416C-9938-7DEB21CD52E5}" srcOrd="0" destOrd="0" parTransId="{92E2D938-8839-44C7-ADB1-0B1399962E19}" sibTransId="{49956C22-F7B5-4530-B4ED-18A6F2D74495}"/>
    <dgm:cxn modelId="{3E2C2BDA-4039-4DAB-B93A-9D19D164530C}" type="presOf" srcId="{42832EBD-1C81-473D-8A5F-9D227FA1E45C}" destId="{DA61B1FE-F520-4729-B434-53819F9B5F6A}" srcOrd="1" destOrd="0" presId="urn:microsoft.com/office/officeart/2008/layout/NameandTitleOrganizationalChart"/>
    <dgm:cxn modelId="{5CAD598F-F57E-4F15-B4A5-457BF52513BD}" type="presOf" srcId="{42832EBD-1C81-473D-8A5F-9D227FA1E45C}" destId="{D59BF0AF-2D4C-4EF3-8D74-16A88FBB6A92}" srcOrd="0" destOrd="0" presId="urn:microsoft.com/office/officeart/2008/layout/NameandTitleOrganizationalChart"/>
    <dgm:cxn modelId="{5C7A1CAB-A167-4E30-AB6E-42825F1CB520}" type="presOf" srcId="{BD5A01FB-59AC-4558-80A2-240601F484BE}" destId="{84FC8D2C-DDB9-418E-99CD-5EA50E409CB0}" srcOrd="0" destOrd="0" presId="urn:microsoft.com/office/officeart/2008/layout/NameandTitleOrganizationalChart"/>
    <dgm:cxn modelId="{5C4C8166-2AA8-494A-8B25-FCEB8E4702A4}" type="presOf" srcId="{FA33EDD4-D761-45F0-930B-9A61555658A2}" destId="{9DBEC3E9-322F-4E1A-8F9B-9E92F3EF366E}" srcOrd="1" destOrd="0" presId="urn:microsoft.com/office/officeart/2008/layout/NameandTitleOrganizationalChart"/>
    <dgm:cxn modelId="{7199E1E9-54F5-4217-9277-878E5FAEF191}" srcId="{BFEEBA00-89BD-48E8-8821-4A8FAAD23962}" destId="{E0CA310B-B1FC-40BA-B23B-12C6695E781F}" srcOrd="1" destOrd="0" parTransId="{D7573545-A055-477D-8A2C-15E62BC6D559}" sibTransId="{54592026-689A-4DBB-9D4F-290F99E048F5}"/>
    <dgm:cxn modelId="{8089AD83-EA23-4FFA-958C-01CB51537453}" type="presOf" srcId="{7873664E-8A6F-4BF4-B215-0CFCDFF33B79}" destId="{F637A42D-520C-4BF5-941B-9333D015667C}" srcOrd="0" destOrd="0" presId="urn:microsoft.com/office/officeart/2008/layout/NameandTitleOrganizationalChart"/>
    <dgm:cxn modelId="{669EF2B3-C192-4DFB-839F-63E4DC2AACE0}" srcId="{BA05F3F4-2261-416C-9938-7DEB21CD52E5}" destId="{DA2F2876-5DF8-4874-AE42-38D1C3A67B40}" srcOrd="2" destOrd="0" parTransId="{D0DBB96B-E62B-46B4-99BE-03FA8D312D06}" sibTransId="{B58F65C9-E3A9-4C24-BF13-7BB431156AFF}"/>
    <dgm:cxn modelId="{751EEC6B-EB4D-419C-A99F-6AC21F173274}" type="presOf" srcId="{8434C0D7-657E-4C8C-B5C1-A34069476F43}" destId="{E05B9B59-7405-492C-84C4-A3CEC26E52B2}" srcOrd="0" destOrd="0" presId="urn:microsoft.com/office/officeart/2008/layout/NameandTitleOrganizationalChart"/>
    <dgm:cxn modelId="{267331FC-51EC-4634-9B65-DCC7F89D4C3F}" type="presOf" srcId="{92E2D938-8839-44C7-ADB1-0B1399962E19}" destId="{FCFA964E-FDF4-43BF-BA0E-2AEE75EB7DC9}" srcOrd="0" destOrd="0" presId="urn:microsoft.com/office/officeart/2008/layout/NameandTitleOrganizationalChart"/>
    <dgm:cxn modelId="{93C2CBD2-08F6-4D4D-92FD-D63C99B05551}" type="presOf" srcId="{DCE6C47A-41F1-4DC9-B4BF-D4B9F5BB5707}" destId="{198CFA2B-C7F4-43AC-B489-900784C5BF72}" srcOrd="0" destOrd="0" presId="urn:microsoft.com/office/officeart/2008/layout/NameandTitleOrganizationalChart"/>
    <dgm:cxn modelId="{88DCF106-7713-4A69-9FAC-9070FF266D81}" type="presOf" srcId="{30ACCEAC-1202-471E-B3AC-E88C7E6F1900}" destId="{10B1623C-636B-435F-8995-8BCB0698C0D2}" srcOrd="0" destOrd="0" presId="urn:microsoft.com/office/officeart/2008/layout/NameandTitleOrganizationalChart"/>
    <dgm:cxn modelId="{3D5B0A8B-B3E9-483C-8193-AFA1E468B024}" srcId="{EE607F2F-96BE-4831-8164-873A90880EE5}" destId="{BFEEBA00-89BD-48E8-8821-4A8FAAD23962}" srcOrd="1" destOrd="0" parTransId="{C9474A10-0013-49D9-AEC6-0EF1C8DBFF01}" sibTransId="{AA32B147-56CE-4959-951C-074EDAC545E1}"/>
    <dgm:cxn modelId="{6CA5C808-40BA-4DED-BDA4-B71A03DAB945}" type="presOf" srcId="{C9474A10-0013-49D9-AEC6-0EF1C8DBFF01}" destId="{96656E59-6DCA-473A-9111-B796F9A5D04B}" srcOrd="0" destOrd="0" presId="urn:microsoft.com/office/officeart/2008/layout/NameandTitleOrganizationalChart"/>
    <dgm:cxn modelId="{BDA762E4-0F37-4A84-9A64-D8D07D973B38}" srcId="{006B6ED6-AD49-41A1-A943-5C12E505A2EC}" destId="{BD5A01FB-59AC-4558-80A2-240601F484BE}" srcOrd="0" destOrd="0" parTransId="{653D65F9-45D1-4061-A43B-1C8E87238267}" sibTransId="{51336895-478E-4144-A6EE-F0FFC6DA23C0}"/>
    <dgm:cxn modelId="{5AC36A31-C1BA-4E03-A194-2BD3883AD0F2}" type="presOf" srcId="{2C19EA7C-C32A-474C-A800-0F9A645AF3D3}" destId="{65AFE3ED-29B6-4929-A06C-A08D411EC516}" srcOrd="0" destOrd="0" presId="urn:microsoft.com/office/officeart/2008/layout/NameandTitleOrganizationalChart"/>
    <dgm:cxn modelId="{45FA321D-6150-4394-9697-8756E12ADC88}" type="presOf" srcId="{466F5AE1-09FD-4E17-9B66-AFB9974540C3}" destId="{8C189644-EE3C-4BEB-86BD-099F4FE066CD}" srcOrd="0" destOrd="0" presId="urn:microsoft.com/office/officeart/2008/layout/NameandTitleOrganizationalChart"/>
    <dgm:cxn modelId="{F31322EA-FAAE-4C1A-A237-68715DA92C96}" type="presOf" srcId="{EE607F2F-96BE-4831-8164-873A90880EE5}" destId="{7E30F5BA-9D4E-4DEF-AD8A-8F4BCF3C1092}" srcOrd="1" destOrd="0" presId="urn:microsoft.com/office/officeart/2008/layout/NameandTitleOrganizationalChart"/>
    <dgm:cxn modelId="{5802D98C-344B-452B-9DBA-DC9C138A9ABD}" type="presOf" srcId="{EE607F2F-96BE-4831-8164-873A90880EE5}" destId="{4784484A-E63F-49D1-9E98-01EC8FA8E462}" srcOrd="0" destOrd="0" presId="urn:microsoft.com/office/officeart/2008/layout/NameandTitleOrganizationalChart"/>
    <dgm:cxn modelId="{AEA38D78-0D69-4D3C-9903-BB5DFF1624BA}" srcId="{BA05F3F4-2261-416C-9938-7DEB21CD52E5}" destId="{1F1C03C2-C4CE-4F00-9794-2ACE579F4EC7}" srcOrd="0" destOrd="0" parTransId="{A51BB03B-999A-4943-BDC7-C19461C7CF1C}" sibTransId="{2C19EA7C-C32A-474C-A800-0F9A645AF3D3}"/>
    <dgm:cxn modelId="{DB21199B-F1D1-4745-9BF4-72D58779072C}" srcId="{42832EBD-1C81-473D-8A5F-9D227FA1E45C}" destId="{EE607F2F-96BE-4831-8164-873A90880EE5}" srcOrd="0" destOrd="0" parTransId="{756A4B3C-4C6F-4268-AEC8-0731C50766B9}" sibTransId="{151853B3-C0E4-491C-94C1-F7B1A3E036C6}"/>
    <dgm:cxn modelId="{3F5072B1-46D0-42DC-876D-A03A4934E4B2}" type="presOf" srcId="{FA33EDD4-D761-45F0-930B-9A61555658A2}" destId="{74C8936B-72B7-4A7E-99D8-21DD2D527868}" srcOrd="0" destOrd="0" presId="urn:microsoft.com/office/officeart/2008/layout/NameandTitleOrganizationalChart"/>
    <dgm:cxn modelId="{D8527001-6F5B-4C64-8D4C-70057E5C4F86}" type="presOf" srcId="{BA05F3F4-2261-416C-9938-7DEB21CD52E5}" destId="{8E2C0759-F5D2-4AAA-9BA5-68FB31A72FB5}" srcOrd="1" destOrd="0" presId="urn:microsoft.com/office/officeart/2008/layout/NameandTitleOrganizationalChart"/>
    <dgm:cxn modelId="{EE07EAC1-0A94-4674-8904-F3E78DF72B8A}" type="presOf" srcId="{6B462B02-7243-40D4-B670-87626CC2A692}" destId="{3812F0B0-F200-42DC-9383-D94CAC0AC1A3}" srcOrd="0" destOrd="0" presId="urn:microsoft.com/office/officeart/2008/layout/NameandTitleOrganizationalChart"/>
    <dgm:cxn modelId="{40FBEE3E-28DF-44D2-9261-64D79867802B}" type="presOf" srcId="{CE99730F-5AA0-4A68-A25E-DEBC50C84AF4}" destId="{4442ED1A-733D-4812-A3B6-54DB7D850BCC}" srcOrd="0" destOrd="0" presId="urn:microsoft.com/office/officeart/2008/layout/NameandTitleOrganizationalChart"/>
    <dgm:cxn modelId="{0FD49EE9-1D5E-4CFC-B724-3B6BC828E1E9}" srcId="{DCE6C47A-41F1-4DC9-B4BF-D4B9F5BB5707}" destId="{42832EBD-1C81-473D-8A5F-9D227FA1E45C}" srcOrd="0" destOrd="0" parTransId="{F9914574-C632-4FBC-8708-00959E9CCC53}" sibTransId="{00E6B31C-3E0F-4750-A612-A8BB6F7BB2E9}"/>
    <dgm:cxn modelId="{70144CE0-409F-4208-BEBA-F0C9A513AD5F}" type="presOf" srcId="{0A96CD5A-316E-4FD7-84EC-FB6595F4EAB1}" destId="{7ED64AEA-9B34-4A22-BCBB-41D32F92CCE4}" srcOrd="0" destOrd="0" presId="urn:microsoft.com/office/officeart/2008/layout/NameandTitleOrganizationalChart"/>
    <dgm:cxn modelId="{D4F9C1CF-677C-406E-B5B5-32833F68C479}" type="presParOf" srcId="{174B78D1-FC5C-46B4-A417-5F5A907340CF}" destId="{608CD27A-BDCE-40F6-B761-A6F1B86C61F9}" srcOrd="0" destOrd="0" presId="urn:microsoft.com/office/officeart/2008/layout/NameandTitleOrganizationalChart"/>
    <dgm:cxn modelId="{970915E9-4BFA-41FA-B597-773F236140D1}" type="presParOf" srcId="{608CD27A-BDCE-40F6-B761-A6F1B86C61F9}" destId="{B3A187DF-16E1-44FE-B42A-C235B8DB7340}" srcOrd="0" destOrd="0" presId="urn:microsoft.com/office/officeart/2008/layout/NameandTitleOrganizationalChart"/>
    <dgm:cxn modelId="{4E653B75-7655-46F7-95BF-567AF7E357A6}" type="presParOf" srcId="{B3A187DF-16E1-44FE-B42A-C235B8DB7340}" destId="{198CFA2B-C7F4-43AC-B489-900784C5BF72}" srcOrd="0" destOrd="0" presId="urn:microsoft.com/office/officeart/2008/layout/NameandTitleOrganizationalChart"/>
    <dgm:cxn modelId="{355436BF-5474-4EFD-A145-39FD63378DC9}" type="presParOf" srcId="{B3A187DF-16E1-44FE-B42A-C235B8DB7340}" destId="{3812F0B0-F200-42DC-9383-D94CAC0AC1A3}" srcOrd="1" destOrd="0" presId="urn:microsoft.com/office/officeart/2008/layout/NameandTitleOrganizationalChart"/>
    <dgm:cxn modelId="{C94599AF-7BF6-43F2-99F8-E2F80C00B678}" type="presParOf" srcId="{B3A187DF-16E1-44FE-B42A-C235B8DB7340}" destId="{60C44101-65D5-4688-A841-F02188BA10E3}" srcOrd="2" destOrd="0" presId="urn:microsoft.com/office/officeart/2008/layout/NameandTitleOrganizationalChart"/>
    <dgm:cxn modelId="{82A69E58-56FD-42DE-850D-3E76C6C2DFC3}" type="presParOf" srcId="{608CD27A-BDCE-40F6-B761-A6F1B86C61F9}" destId="{FA54A555-50FA-45CF-A8FB-0CC6CDCDA758}" srcOrd="1" destOrd="0" presId="urn:microsoft.com/office/officeart/2008/layout/NameandTitleOrganizationalChart"/>
    <dgm:cxn modelId="{ADF5F6D9-D773-49BA-BEF7-FF88AE1C9EA4}" type="presParOf" srcId="{FA54A555-50FA-45CF-A8FB-0CC6CDCDA758}" destId="{F57B6DA8-E4F2-4F5C-BC2F-BE557784B698}" srcOrd="0" destOrd="0" presId="urn:microsoft.com/office/officeart/2008/layout/NameandTitleOrganizationalChart"/>
    <dgm:cxn modelId="{691FC582-80D0-4353-88EB-D6848540794F}" type="presParOf" srcId="{FA54A555-50FA-45CF-A8FB-0CC6CDCDA758}" destId="{9B4B965E-E977-4A13-8381-8B7D1DBEC25D}" srcOrd="1" destOrd="0" presId="urn:microsoft.com/office/officeart/2008/layout/NameandTitleOrganizationalChart"/>
    <dgm:cxn modelId="{1E6A9A69-D49A-4577-8AF3-97D3CEEAAA1D}" type="presParOf" srcId="{9B4B965E-E977-4A13-8381-8B7D1DBEC25D}" destId="{89B1832B-50E4-461D-A9F8-09B0BBF511CB}" srcOrd="0" destOrd="0" presId="urn:microsoft.com/office/officeart/2008/layout/NameandTitleOrganizationalChart"/>
    <dgm:cxn modelId="{E31249F3-D49F-40FB-9E7C-D64E97EFEB51}" type="presParOf" srcId="{89B1832B-50E4-461D-A9F8-09B0BBF511CB}" destId="{D59BF0AF-2D4C-4EF3-8D74-16A88FBB6A92}" srcOrd="0" destOrd="0" presId="urn:microsoft.com/office/officeart/2008/layout/NameandTitleOrganizationalChart"/>
    <dgm:cxn modelId="{71145376-DF8C-48A8-AD5F-9F795C49AFCF}" type="presParOf" srcId="{89B1832B-50E4-461D-A9F8-09B0BBF511CB}" destId="{B951FFCA-AB2F-401E-803E-725ABCD341C0}" srcOrd="1" destOrd="0" presId="urn:microsoft.com/office/officeart/2008/layout/NameandTitleOrganizationalChart"/>
    <dgm:cxn modelId="{74030322-2D9A-48AF-BF29-53E26804AB2F}" type="presParOf" srcId="{89B1832B-50E4-461D-A9F8-09B0BBF511CB}" destId="{DA61B1FE-F520-4729-B434-53819F9B5F6A}" srcOrd="2" destOrd="0" presId="urn:microsoft.com/office/officeart/2008/layout/NameandTitleOrganizationalChart"/>
    <dgm:cxn modelId="{C4850078-3547-4FAA-8904-3568D9D2AC7D}" type="presParOf" srcId="{9B4B965E-E977-4A13-8381-8B7D1DBEC25D}" destId="{C73FE460-383A-4DB7-8E0C-A5595DB58735}" srcOrd="1" destOrd="0" presId="urn:microsoft.com/office/officeart/2008/layout/NameandTitleOrganizationalChart"/>
    <dgm:cxn modelId="{17E582FD-516C-40C4-BA54-23E3FCDC4058}" type="presParOf" srcId="{C73FE460-383A-4DB7-8E0C-A5595DB58735}" destId="{674290E1-1B42-493F-B609-266B4A431B3D}" srcOrd="0" destOrd="0" presId="urn:microsoft.com/office/officeart/2008/layout/NameandTitleOrganizationalChart"/>
    <dgm:cxn modelId="{A8B75CBA-E13E-4645-AD2A-B01CD7C8460E}" type="presParOf" srcId="{C73FE460-383A-4DB7-8E0C-A5595DB58735}" destId="{3EE44BCE-B838-4EFF-B6C3-783B8152AD81}" srcOrd="1" destOrd="0" presId="urn:microsoft.com/office/officeart/2008/layout/NameandTitleOrganizationalChart"/>
    <dgm:cxn modelId="{D41BBD05-1BF0-43F8-B406-4BCEE41BFB86}" type="presParOf" srcId="{3EE44BCE-B838-4EFF-B6C3-783B8152AD81}" destId="{92F7D38B-D70C-4287-983D-F29FBC3DAE57}" srcOrd="0" destOrd="0" presId="urn:microsoft.com/office/officeart/2008/layout/NameandTitleOrganizationalChart"/>
    <dgm:cxn modelId="{9C3E4F0E-1207-43BD-8BA8-45F75121B192}" type="presParOf" srcId="{92F7D38B-D70C-4287-983D-F29FBC3DAE57}" destId="{4784484A-E63F-49D1-9E98-01EC8FA8E462}" srcOrd="0" destOrd="0" presId="urn:microsoft.com/office/officeart/2008/layout/NameandTitleOrganizationalChart"/>
    <dgm:cxn modelId="{4DC69160-83C8-4B4E-AFD4-1A61FEA6297A}" type="presParOf" srcId="{92F7D38B-D70C-4287-983D-F29FBC3DAE57}" destId="{A3EA2CB5-A02D-4DCF-B874-E7BF4A9F7FA5}" srcOrd="1" destOrd="0" presId="urn:microsoft.com/office/officeart/2008/layout/NameandTitleOrganizationalChart"/>
    <dgm:cxn modelId="{A74E4D5D-CBC6-4478-B520-732F486754C1}" type="presParOf" srcId="{92F7D38B-D70C-4287-983D-F29FBC3DAE57}" destId="{7E30F5BA-9D4E-4DEF-AD8A-8F4BCF3C1092}" srcOrd="2" destOrd="0" presId="urn:microsoft.com/office/officeart/2008/layout/NameandTitleOrganizationalChart"/>
    <dgm:cxn modelId="{29DFC9E9-5B8A-43D5-922B-D6066174689E}" type="presParOf" srcId="{3EE44BCE-B838-4EFF-B6C3-783B8152AD81}" destId="{52C3F6B5-C6C1-4791-8691-3385C7C4AF8A}" srcOrd="1" destOrd="0" presId="urn:microsoft.com/office/officeart/2008/layout/NameandTitleOrganizationalChart"/>
    <dgm:cxn modelId="{03894DFF-5372-453D-B61D-43BF898BBE10}" type="presParOf" srcId="{52C3F6B5-C6C1-4791-8691-3385C7C4AF8A}" destId="{FCFA964E-FDF4-43BF-BA0E-2AEE75EB7DC9}" srcOrd="0" destOrd="0" presId="urn:microsoft.com/office/officeart/2008/layout/NameandTitleOrganizationalChart"/>
    <dgm:cxn modelId="{A1002D8F-6BE5-436A-A823-9701C45326DF}" type="presParOf" srcId="{52C3F6B5-C6C1-4791-8691-3385C7C4AF8A}" destId="{DC3C906A-1618-4889-BBC5-1D60839CA040}" srcOrd="1" destOrd="0" presId="urn:microsoft.com/office/officeart/2008/layout/NameandTitleOrganizationalChart"/>
    <dgm:cxn modelId="{F420F750-6988-43E8-A5E2-322D9DAF5315}" type="presParOf" srcId="{DC3C906A-1618-4889-BBC5-1D60839CA040}" destId="{A90CEA8F-F34B-4162-A68B-FB6F14F43EED}" srcOrd="0" destOrd="0" presId="urn:microsoft.com/office/officeart/2008/layout/NameandTitleOrganizationalChart"/>
    <dgm:cxn modelId="{9C97CBFA-A4EF-4975-B30A-B91B7CF63B02}" type="presParOf" srcId="{A90CEA8F-F34B-4162-A68B-FB6F14F43EED}" destId="{BF80E33F-1966-4BEA-BCC7-977EE5DA8F56}" srcOrd="0" destOrd="0" presId="urn:microsoft.com/office/officeart/2008/layout/NameandTitleOrganizationalChart"/>
    <dgm:cxn modelId="{82EC2EC2-27AE-4E58-9C6F-968FD77638FF}" type="presParOf" srcId="{A90CEA8F-F34B-4162-A68B-FB6F14F43EED}" destId="{BDE390A6-B9FC-4ACF-B0D8-4F26AF4D40A8}" srcOrd="1" destOrd="0" presId="urn:microsoft.com/office/officeart/2008/layout/NameandTitleOrganizationalChart"/>
    <dgm:cxn modelId="{D9C80F8F-1561-47F3-AF9A-79B9FF8417AB}" type="presParOf" srcId="{A90CEA8F-F34B-4162-A68B-FB6F14F43EED}" destId="{8E2C0759-F5D2-4AAA-9BA5-68FB31A72FB5}" srcOrd="2" destOrd="0" presId="urn:microsoft.com/office/officeart/2008/layout/NameandTitleOrganizationalChart"/>
    <dgm:cxn modelId="{521A4E28-8954-463F-AAF8-B53CA5053FB3}" type="presParOf" srcId="{DC3C906A-1618-4889-BBC5-1D60839CA040}" destId="{9436C86E-B8CE-4C4A-B58B-4111055BECC7}" srcOrd="1" destOrd="0" presId="urn:microsoft.com/office/officeart/2008/layout/NameandTitleOrganizationalChart"/>
    <dgm:cxn modelId="{E93219E4-D2FB-4F28-9E75-9CAA0E918628}" type="presParOf" srcId="{9436C86E-B8CE-4C4A-B58B-4111055BECC7}" destId="{A3AA13C1-F162-4A8A-A024-9A62C169BFDE}" srcOrd="0" destOrd="0" presId="urn:microsoft.com/office/officeart/2008/layout/NameandTitleOrganizationalChart"/>
    <dgm:cxn modelId="{A31B1365-D9EF-48DC-B56F-07E08EF2A3DF}" type="presParOf" srcId="{9436C86E-B8CE-4C4A-B58B-4111055BECC7}" destId="{3C4FA252-C467-42B1-9D87-EED5727739B9}" srcOrd="1" destOrd="0" presId="urn:microsoft.com/office/officeart/2008/layout/NameandTitleOrganizationalChart"/>
    <dgm:cxn modelId="{C80AD92E-F08B-4219-9767-AFE2AC1748C5}" type="presParOf" srcId="{3C4FA252-C467-42B1-9D87-EED5727739B9}" destId="{5910DE03-6C11-4288-B70C-63FCAB555B1D}" srcOrd="0" destOrd="0" presId="urn:microsoft.com/office/officeart/2008/layout/NameandTitleOrganizationalChart"/>
    <dgm:cxn modelId="{27B268D0-F6B1-4E81-8BAC-D896E26207A0}" type="presParOf" srcId="{5910DE03-6C11-4288-B70C-63FCAB555B1D}" destId="{2C6378D9-FF51-44CB-9646-2550538BDDD2}" srcOrd="0" destOrd="0" presId="urn:microsoft.com/office/officeart/2008/layout/NameandTitleOrganizationalChart"/>
    <dgm:cxn modelId="{8EDCEE71-ED9A-489A-AA9D-3EB96E5AF557}" type="presParOf" srcId="{5910DE03-6C11-4288-B70C-63FCAB555B1D}" destId="{65AFE3ED-29B6-4929-A06C-A08D411EC516}" srcOrd="1" destOrd="0" presId="urn:microsoft.com/office/officeart/2008/layout/NameandTitleOrganizationalChart"/>
    <dgm:cxn modelId="{163C213D-AF11-4EC6-B461-B514BF538F76}" type="presParOf" srcId="{5910DE03-6C11-4288-B70C-63FCAB555B1D}" destId="{A5A422F3-CA8F-421A-A230-40645CF87919}" srcOrd="2" destOrd="0" presId="urn:microsoft.com/office/officeart/2008/layout/NameandTitleOrganizationalChart"/>
    <dgm:cxn modelId="{26A97FA5-9297-4472-8AB6-B5D2818F356A}" type="presParOf" srcId="{3C4FA252-C467-42B1-9D87-EED5727739B9}" destId="{9EDA24A1-3867-4716-99F1-4DD732F10632}" srcOrd="1" destOrd="0" presId="urn:microsoft.com/office/officeart/2008/layout/NameandTitleOrganizationalChart"/>
    <dgm:cxn modelId="{8F4C22B1-DFDC-42CE-BF82-9DAD88F4DEA3}" type="presParOf" srcId="{3C4FA252-C467-42B1-9D87-EED5727739B9}" destId="{98282DA2-B21F-4918-A684-393053E04182}" srcOrd="2" destOrd="0" presId="urn:microsoft.com/office/officeart/2008/layout/NameandTitleOrganizationalChart"/>
    <dgm:cxn modelId="{ED9C6EF0-8B16-4DBF-A240-FAD93557989C}" type="presParOf" srcId="{9436C86E-B8CE-4C4A-B58B-4111055BECC7}" destId="{2F38B4AB-5DD1-4FB8-8C45-1BB5ACBA98A2}" srcOrd="2" destOrd="0" presId="urn:microsoft.com/office/officeart/2008/layout/NameandTitleOrganizationalChart"/>
    <dgm:cxn modelId="{C8D7F885-8578-4975-BBB3-6475778C5941}" type="presParOf" srcId="{9436C86E-B8CE-4C4A-B58B-4111055BECC7}" destId="{F37849C7-55B1-42A9-B422-55668132B83B}" srcOrd="3" destOrd="0" presId="urn:microsoft.com/office/officeart/2008/layout/NameandTitleOrganizationalChart"/>
    <dgm:cxn modelId="{75FAB1DE-8B4A-450C-AF2C-365DA267D5F3}" type="presParOf" srcId="{F37849C7-55B1-42A9-B422-55668132B83B}" destId="{B2F7F03F-CB99-435E-802E-34A54048FC90}" srcOrd="0" destOrd="0" presId="urn:microsoft.com/office/officeart/2008/layout/NameandTitleOrganizationalChart"/>
    <dgm:cxn modelId="{DDB3C1E8-344D-4A9C-9EE0-F94B15722F56}" type="presParOf" srcId="{B2F7F03F-CB99-435E-802E-34A54048FC90}" destId="{9266850C-13D0-41E5-8468-C896826904A2}" srcOrd="0" destOrd="0" presId="urn:microsoft.com/office/officeart/2008/layout/NameandTitleOrganizationalChart"/>
    <dgm:cxn modelId="{1516F396-FB97-44ED-BE68-C5840CE88B7A}" type="presParOf" srcId="{B2F7F03F-CB99-435E-802E-34A54048FC90}" destId="{10B1623C-636B-435F-8995-8BCB0698C0D2}" srcOrd="1" destOrd="0" presId="urn:microsoft.com/office/officeart/2008/layout/NameandTitleOrganizationalChart"/>
    <dgm:cxn modelId="{0EC77CF3-14B2-4D1E-BFCD-AE3A744783D1}" type="presParOf" srcId="{B2F7F03F-CB99-435E-802E-34A54048FC90}" destId="{52728781-108D-425B-9FC1-9178C1D43130}" srcOrd="2" destOrd="0" presId="urn:microsoft.com/office/officeart/2008/layout/NameandTitleOrganizationalChart"/>
    <dgm:cxn modelId="{E4758061-299F-49E3-8109-5F6B808DFB3B}" type="presParOf" srcId="{F37849C7-55B1-42A9-B422-55668132B83B}" destId="{2B269DF9-78BD-48E1-970B-0E42FE8E78A9}" srcOrd="1" destOrd="0" presId="urn:microsoft.com/office/officeart/2008/layout/NameandTitleOrganizationalChart"/>
    <dgm:cxn modelId="{6BD01DB0-AD35-4076-A64D-D77370F1D522}" type="presParOf" srcId="{F37849C7-55B1-42A9-B422-55668132B83B}" destId="{9E194501-C5B1-4811-9881-A6501BFC64B2}" srcOrd="2" destOrd="0" presId="urn:microsoft.com/office/officeart/2008/layout/NameandTitleOrganizationalChart"/>
    <dgm:cxn modelId="{8BF6B2A4-58BE-48EB-AAB2-29E88C12D864}" type="presParOf" srcId="{9436C86E-B8CE-4C4A-B58B-4111055BECC7}" destId="{A4E56803-EC41-4C61-9949-93DAD807726C}" srcOrd="4" destOrd="0" presId="urn:microsoft.com/office/officeart/2008/layout/NameandTitleOrganizationalChart"/>
    <dgm:cxn modelId="{13D29355-7F02-4DC5-9FEA-CF73447021F6}" type="presParOf" srcId="{9436C86E-B8CE-4C4A-B58B-4111055BECC7}" destId="{95C0A531-CF31-461B-B51E-0A281657FC3F}" srcOrd="5" destOrd="0" presId="urn:microsoft.com/office/officeart/2008/layout/NameandTitleOrganizationalChart"/>
    <dgm:cxn modelId="{4B1E397D-0E2E-421D-B3EB-6D2FF4236B44}" type="presParOf" srcId="{95C0A531-CF31-461B-B51E-0A281657FC3F}" destId="{0A16D71F-CF11-44E5-B600-16B19C772905}" srcOrd="0" destOrd="0" presId="urn:microsoft.com/office/officeart/2008/layout/NameandTitleOrganizationalChart"/>
    <dgm:cxn modelId="{07937020-67C9-48DA-9589-CEAC95AA2B87}" type="presParOf" srcId="{0A16D71F-CF11-44E5-B600-16B19C772905}" destId="{B9989664-F733-4D8B-818D-50FF69135FBE}" srcOrd="0" destOrd="0" presId="urn:microsoft.com/office/officeart/2008/layout/NameandTitleOrganizationalChart"/>
    <dgm:cxn modelId="{EA842D61-8D52-43A5-901C-E6B0EC61FBD9}" type="presParOf" srcId="{0A16D71F-CF11-44E5-B600-16B19C772905}" destId="{7E9564DA-DE83-48E1-8EDB-53E7AE179927}" srcOrd="1" destOrd="0" presId="urn:microsoft.com/office/officeart/2008/layout/NameandTitleOrganizationalChart"/>
    <dgm:cxn modelId="{62BE91C0-156F-45D5-A3B6-750D9AA0E87B}" type="presParOf" srcId="{0A16D71F-CF11-44E5-B600-16B19C772905}" destId="{AE9EF0D5-49DA-4F89-AB09-F2D6181A0C60}" srcOrd="2" destOrd="0" presId="urn:microsoft.com/office/officeart/2008/layout/NameandTitleOrganizationalChart"/>
    <dgm:cxn modelId="{AA5F4E90-6F67-4FD5-83AB-4391D8572306}" type="presParOf" srcId="{95C0A531-CF31-461B-B51E-0A281657FC3F}" destId="{9803A45E-3B77-400D-92BD-9BC78C63C1D1}" srcOrd="1" destOrd="0" presId="urn:microsoft.com/office/officeart/2008/layout/NameandTitleOrganizationalChart"/>
    <dgm:cxn modelId="{64FAD28F-3D20-4DAA-B181-4DBD2C4F0403}" type="presParOf" srcId="{95C0A531-CF31-461B-B51E-0A281657FC3F}" destId="{67F9D214-8AF8-4578-B139-2C6EBBD33900}" srcOrd="2" destOrd="0" presId="urn:microsoft.com/office/officeart/2008/layout/NameandTitleOrganizationalChart"/>
    <dgm:cxn modelId="{430571CE-8094-4CF8-872C-EE31A4D7C8BF}" type="presParOf" srcId="{9436C86E-B8CE-4C4A-B58B-4111055BECC7}" destId="{18275C11-F99C-46C5-A2B2-75853DD3F901}" srcOrd="6" destOrd="0" presId="urn:microsoft.com/office/officeart/2008/layout/NameandTitleOrganizationalChart"/>
    <dgm:cxn modelId="{1AC4E438-9A8E-42C2-A2A7-AB4D02258E01}" type="presParOf" srcId="{9436C86E-B8CE-4C4A-B58B-4111055BECC7}" destId="{54AFB633-1229-49AD-9E1F-9993AC740777}" srcOrd="7" destOrd="0" presId="urn:microsoft.com/office/officeart/2008/layout/NameandTitleOrganizationalChart"/>
    <dgm:cxn modelId="{86A44DFB-D817-4017-9E35-E6AF397CE8D4}" type="presParOf" srcId="{54AFB633-1229-49AD-9E1F-9993AC740777}" destId="{38E57B9B-8FC0-4CDC-BE6A-17551DEF1CAA}" srcOrd="0" destOrd="0" presId="urn:microsoft.com/office/officeart/2008/layout/NameandTitleOrganizationalChart"/>
    <dgm:cxn modelId="{B408F7BE-D046-4E94-B329-3243B6C90CD0}" type="presParOf" srcId="{38E57B9B-8FC0-4CDC-BE6A-17551DEF1CAA}" destId="{74C8936B-72B7-4A7E-99D8-21DD2D527868}" srcOrd="0" destOrd="0" presId="urn:microsoft.com/office/officeart/2008/layout/NameandTitleOrganizationalChart"/>
    <dgm:cxn modelId="{63001BB8-6205-4B69-BA3C-F08615338149}" type="presParOf" srcId="{38E57B9B-8FC0-4CDC-BE6A-17551DEF1CAA}" destId="{ACB8D0B1-0D00-4B49-B295-A0660B1DF866}" srcOrd="1" destOrd="0" presId="urn:microsoft.com/office/officeart/2008/layout/NameandTitleOrganizationalChart"/>
    <dgm:cxn modelId="{B9E10C16-CAD9-43B5-A846-D651960807D3}" type="presParOf" srcId="{38E57B9B-8FC0-4CDC-BE6A-17551DEF1CAA}" destId="{9DBEC3E9-322F-4E1A-8F9B-9E92F3EF366E}" srcOrd="2" destOrd="0" presId="urn:microsoft.com/office/officeart/2008/layout/NameandTitleOrganizationalChart"/>
    <dgm:cxn modelId="{0321B91F-BE09-4F93-B38D-947640230BE6}" type="presParOf" srcId="{54AFB633-1229-49AD-9E1F-9993AC740777}" destId="{7277DE59-44FC-4C33-86EF-088F1F50E10E}" srcOrd="1" destOrd="0" presId="urn:microsoft.com/office/officeart/2008/layout/NameandTitleOrganizationalChart"/>
    <dgm:cxn modelId="{C2297422-52EA-45E2-8E4B-3E3DB83F6C01}" type="presParOf" srcId="{54AFB633-1229-49AD-9E1F-9993AC740777}" destId="{147EC3BD-1445-4C9C-BF12-6C7EB87B6E4B}" srcOrd="2" destOrd="0" presId="urn:microsoft.com/office/officeart/2008/layout/NameandTitleOrganizationalChart"/>
    <dgm:cxn modelId="{F1CA088B-4795-40D6-AFDC-0B6743B8D538}" type="presParOf" srcId="{9436C86E-B8CE-4C4A-B58B-4111055BECC7}" destId="{F637A42D-520C-4BF5-941B-9333D015667C}" srcOrd="8" destOrd="0" presId="urn:microsoft.com/office/officeart/2008/layout/NameandTitleOrganizationalChart"/>
    <dgm:cxn modelId="{7AA00727-AEC2-4FAF-A687-61BAC44F85E5}" type="presParOf" srcId="{9436C86E-B8CE-4C4A-B58B-4111055BECC7}" destId="{6804BC17-E5EB-436C-876A-593CCDEF4034}" srcOrd="9" destOrd="0" presId="urn:microsoft.com/office/officeart/2008/layout/NameandTitleOrganizationalChart"/>
    <dgm:cxn modelId="{6A04B4FB-3F05-4B63-823D-72AB50F9910E}" type="presParOf" srcId="{6804BC17-E5EB-436C-876A-593CCDEF4034}" destId="{EF04B7C3-1113-44F2-8D58-74E1FEB17FE9}" srcOrd="0" destOrd="0" presId="urn:microsoft.com/office/officeart/2008/layout/NameandTitleOrganizationalChart"/>
    <dgm:cxn modelId="{5F053BB5-3860-4CE1-9FAB-FE71BE04F916}" type="presParOf" srcId="{EF04B7C3-1113-44F2-8D58-74E1FEB17FE9}" destId="{4442ED1A-733D-4812-A3B6-54DB7D850BCC}" srcOrd="0" destOrd="0" presId="urn:microsoft.com/office/officeart/2008/layout/NameandTitleOrganizationalChart"/>
    <dgm:cxn modelId="{7EDD628F-7F89-4A08-B609-E6893BD10529}" type="presParOf" srcId="{EF04B7C3-1113-44F2-8D58-74E1FEB17FE9}" destId="{F4DA1145-5B2E-4214-9E69-7818824382DE}" srcOrd="1" destOrd="0" presId="urn:microsoft.com/office/officeart/2008/layout/NameandTitleOrganizationalChart"/>
    <dgm:cxn modelId="{D2771203-66F5-410A-B0F3-3FAE7F47F70A}" type="presParOf" srcId="{EF04B7C3-1113-44F2-8D58-74E1FEB17FE9}" destId="{CE8AEEF8-6E81-4502-8B27-599489F733F7}" srcOrd="2" destOrd="0" presId="urn:microsoft.com/office/officeart/2008/layout/NameandTitleOrganizationalChart"/>
    <dgm:cxn modelId="{87A606F9-6277-4FC8-A3A8-6FFE76E2DDA6}" type="presParOf" srcId="{6804BC17-E5EB-436C-876A-593CCDEF4034}" destId="{4D461D33-4954-4869-AEB5-5ED672F41405}" srcOrd="1" destOrd="0" presId="urn:microsoft.com/office/officeart/2008/layout/NameandTitleOrganizationalChart"/>
    <dgm:cxn modelId="{746E16FC-1B82-438F-BDB8-C4EA3EA2F888}" type="presParOf" srcId="{6804BC17-E5EB-436C-876A-593CCDEF4034}" destId="{B36808A6-027B-483C-B7E4-162A057A6301}" srcOrd="2" destOrd="0" presId="urn:microsoft.com/office/officeart/2008/layout/NameandTitleOrganizationalChart"/>
    <dgm:cxn modelId="{2AF6FE9F-8686-418E-B782-9EDC0BB55723}" type="presParOf" srcId="{DC3C906A-1618-4889-BBC5-1D60839CA040}" destId="{C6BAFCE3-F399-4455-973B-58FC37C92D32}" srcOrd="2" destOrd="0" presId="urn:microsoft.com/office/officeart/2008/layout/NameandTitleOrganizationalChart"/>
    <dgm:cxn modelId="{2EBF72C0-BA07-40DA-ADD3-4FF5D5F476CD}" type="presParOf" srcId="{52C3F6B5-C6C1-4791-8691-3385C7C4AF8A}" destId="{96656E59-6DCA-473A-9111-B796F9A5D04B}" srcOrd="2" destOrd="0" presId="urn:microsoft.com/office/officeart/2008/layout/NameandTitleOrganizationalChart"/>
    <dgm:cxn modelId="{F1C0B7D4-E430-4066-ACC3-45253AB4B2DE}" type="presParOf" srcId="{52C3F6B5-C6C1-4791-8691-3385C7C4AF8A}" destId="{3EDBEAA9-6F20-46BE-BED5-AAB3E1017BB4}" srcOrd="3" destOrd="0" presId="urn:microsoft.com/office/officeart/2008/layout/NameandTitleOrganizationalChart"/>
    <dgm:cxn modelId="{A380805E-61EC-4109-B917-29BAFA3E7B5C}" type="presParOf" srcId="{3EDBEAA9-6F20-46BE-BED5-AAB3E1017BB4}" destId="{1AEB2434-BB90-494B-886A-D437B886AEEE}" srcOrd="0" destOrd="0" presId="urn:microsoft.com/office/officeart/2008/layout/NameandTitleOrganizationalChart"/>
    <dgm:cxn modelId="{38701309-67FD-4E03-8D40-2DCC1B28A897}" type="presParOf" srcId="{1AEB2434-BB90-494B-886A-D437B886AEEE}" destId="{37E61F84-994A-445C-9CA6-D12550D95E05}" srcOrd="0" destOrd="0" presId="urn:microsoft.com/office/officeart/2008/layout/NameandTitleOrganizationalChart"/>
    <dgm:cxn modelId="{241395EA-0EA2-4324-8E4E-6443E4764EEF}" type="presParOf" srcId="{1AEB2434-BB90-494B-886A-D437B886AEEE}" destId="{36DD3393-B644-4D44-A626-C146656D1E21}" srcOrd="1" destOrd="0" presId="urn:microsoft.com/office/officeart/2008/layout/NameandTitleOrganizationalChart"/>
    <dgm:cxn modelId="{90D5B291-3862-487B-A1B7-D999B695C95A}" type="presParOf" srcId="{1AEB2434-BB90-494B-886A-D437B886AEEE}" destId="{F3EC0F73-F994-4686-9740-835312E5F3BC}" srcOrd="2" destOrd="0" presId="urn:microsoft.com/office/officeart/2008/layout/NameandTitleOrganizationalChart"/>
    <dgm:cxn modelId="{4937A421-82A0-4A6E-8005-9445C366FF43}" type="presParOf" srcId="{3EDBEAA9-6F20-46BE-BED5-AAB3E1017BB4}" destId="{A1BD8EA6-4C3F-40FA-A5CF-864E9203B8D6}" srcOrd="1" destOrd="0" presId="urn:microsoft.com/office/officeart/2008/layout/NameandTitleOrganizationalChart"/>
    <dgm:cxn modelId="{6F3783DF-E1EB-4C84-B65F-4521C9995FBF}" type="presParOf" srcId="{A1BD8EA6-4C3F-40FA-A5CF-864E9203B8D6}" destId="{E05B9B59-7405-492C-84C4-A3CEC26E52B2}" srcOrd="0" destOrd="0" presId="urn:microsoft.com/office/officeart/2008/layout/NameandTitleOrganizationalChart"/>
    <dgm:cxn modelId="{8F0D2B22-70F4-46CC-AA7E-DDB9D9F24D0F}" type="presParOf" srcId="{A1BD8EA6-4C3F-40FA-A5CF-864E9203B8D6}" destId="{B065F0EF-C4CE-4A91-AC79-2973E1A12D82}" srcOrd="1" destOrd="0" presId="urn:microsoft.com/office/officeart/2008/layout/NameandTitleOrganizationalChart"/>
    <dgm:cxn modelId="{D40288D5-DBDA-4A0C-AC15-12ECD6ECE743}" type="presParOf" srcId="{B065F0EF-C4CE-4A91-AC79-2973E1A12D82}" destId="{771AF79D-DA2C-4B21-97F8-5D7DA532D8CD}" srcOrd="0" destOrd="0" presId="urn:microsoft.com/office/officeart/2008/layout/NameandTitleOrganizationalChart"/>
    <dgm:cxn modelId="{8FC6635D-2D4D-431D-9064-E918EE156E64}" type="presParOf" srcId="{771AF79D-DA2C-4B21-97F8-5D7DA532D8CD}" destId="{8C189644-EE3C-4BEB-86BD-099F4FE066CD}" srcOrd="0" destOrd="0" presId="urn:microsoft.com/office/officeart/2008/layout/NameandTitleOrganizationalChart"/>
    <dgm:cxn modelId="{A8D1ADB3-0796-4F12-BC7E-E5BE405378AD}" type="presParOf" srcId="{771AF79D-DA2C-4B21-97F8-5D7DA532D8CD}" destId="{ACC72F76-0AC7-4812-99A4-D3A91102B457}" srcOrd="1" destOrd="0" presId="urn:microsoft.com/office/officeart/2008/layout/NameandTitleOrganizationalChart"/>
    <dgm:cxn modelId="{0C1020A2-9E93-43BB-9E57-9D7DEC15759D}" type="presParOf" srcId="{771AF79D-DA2C-4B21-97F8-5D7DA532D8CD}" destId="{1C62DAF4-84CE-4B23-A9C9-0CCF55B97BB4}" srcOrd="2" destOrd="0" presId="urn:microsoft.com/office/officeart/2008/layout/NameandTitleOrganizationalChart"/>
    <dgm:cxn modelId="{8F7E8F80-C910-4146-9F70-D63890396930}" type="presParOf" srcId="{B065F0EF-C4CE-4A91-AC79-2973E1A12D82}" destId="{32FFE882-2F2E-46F5-8A6C-F7EDE7742FD4}" srcOrd="1" destOrd="0" presId="urn:microsoft.com/office/officeart/2008/layout/NameandTitleOrganizationalChart"/>
    <dgm:cxn modelId="{C9D75B5C-D18F-40B2-9CC2-245D4DA8C54F}" type="presParOf" srcId="{B065F0EF-C4CE-4A91-AC79-2973E1A12D82}" destId="{FEB24179-8AD7-40D3-9379-5E1A3D6D7B5A}" srcOrd="2" destOrd="0" presId="urn:microsoft.com/office/officeart/2008/layout/NameandTitleOrganizationalChart"/>
    <dgm:cxn modelId="{09915F42-EFE9-455E-B769-86BAE2782F5C}" type="presParOf" srcId="{A1BD8EA6-4C3F-40FA-A5CF-864E9203B8D6}" destId="{9E1609DD-1449-461E-AFD1-72CDABB2F7EB}" srcOrd="2" destOrd="0" presId="urn:microsoft.com/office/officeart/2008/layout/NameandTitleOrganizationalChart"/>
    <dgm:cxn modelId="{AE298D2B-4DC9-4E3D-A86E-8C1C15FB0D72}" type="presParOf" srcId="{A1BD8EA6-4C3F-40FA-A5CF-864E9203B8D6}" destId="{B4920FA0-7A02-42A3-BCBE-6B1B306C9CD4}" srcOrd="3" destOrd="0" presId="urn:microsoft.com/office/officeart/2008/layout/NameandTitleOrganizationalChart"/>
    <dgm:cxn modelId="{BEE8014F-CFC6-4D5D-933A-5925AE993614}" type="presParOf" srcId="{B4920FA0-7A02-42A3-BCBE-6B1B306C9CD4}" destId="{B3FCA69E-4152-4B59-AFDA-A756C4372E35}" srcOrd="0" destOrd="0" presId="urn:microsoft.com/office/officeart/2008/layout/NameandTitleOrganizationalChart"/>
    <dgm:cxn modelId="{28363A69-E794-45CF-A6DB-E87D7056A61F}" type="presParOf" srcId="{B3FCA69E-4152-4B59-AFDA-A756C4372E35}" destId="{DF1FF9F9-091E-4EEB-8102-945CBBAAB5DE}" srcOrd="0" destOrd="0" presId="urn:microsoft.com/office/officeart/2008/layout/NameandTitleOrganizationalChart"/>
    <dgm:cxn modelId="{80C2CF2B-6629-42F1-8E29-312B786053AD}" type="presParOf" srcId="{B3FCA69E-4152-4B59-AFDA-A756C4372E35}" destId="{4F25BB5A-CF13-4330-8526-2A4B7CF0DCDD}" srcOrd="1" destOrd="0" presId="urn:microsoft.com/office/officeart/2008/layout/NameandTitleOrganizationalChart"/>
    <dgm:cxn modelId="{6EBAB699-FE33-4B88-B7FA-C0C636DAF222}" type="presParOf" srcId="{B3FCA69E-4152-4B59-AFDA-A756C4372E35}" destId="{9D82B582-C657-4251-B7E9-9750BAB5A325}" srcOrd="2" destOrd="0" presId="urn:microsoft.com/office/officeart/2008/layout/NameandTitleOrganizationalChart"/>
    <dgm:cxn modelId="{21E223B0-53AA-402F-B7E7-A7AB5808AF3B}" type="presParOf" srcId="{B4920FA0-7A02-42A3-BCBE-6B1B306C9CD4}" destId="{695FC446-C59D-4629-A2F2-6E53E0CCE945}" srcOrd="1" destOrd="0" presId="urn:microsoft.com/office/officeart/2008/layout/NameandTitleOrganizationalChart"/>
    <dgm:cxn modelId="{9B905CFF-076F-4614-A450-990E8CF7DF97}" type="presParOf" srcId="{B4920FA0-7A02-42A3-BCBE-6B1B306C9CD4}" destId="{3FE1CC4B-B262-4B6F-B971-B70FAC704BB2}" srcOrd="2" destOrd="0" presId="urn:microsoft.com/office/officeart/2008/layout/NameandTitleOrganizationalChart"/>
    <dgm:cxn modelId="{4C036B58-3B5C-4DFA-A8D8-2E5F9CACECAF}" type="presParOf" srcId="{3EDBEAA9-6F20-46BE-BED5-AAB3E1017BB4}" destId="{B2138358-1732-4657-9639-FEDDF3CA6DA6}" srcOrd="2" destOrd="0" presId="urn:microsoft.com/office/officeart/2008/layout/NameandTitleOrganizationalChart"/>
    <dgm:cxn modelId="{C3AED3C0-781E-4CA5-9F72-D73BB5D03C00}" type="presParOf" srcId="{3EE44BCE-B838-4EFF-B6C3-783B8152AD81}" destId="{57766CD3-C660-4E31-9640-A2476AB1488C}" srcOrd="2" destOrd="0" presId="urn:microsoft.com/office/officeart/2008/layout/NameandTitleOrganizationalChart"/>
    <dgm:cxn modelId="{78FC1C5D-E378-4886-811A-DA2F8612DAA4}" type="presParOf" srcId="{C73FE460-383A-4DB7-8E0C-A5595DB58735}" destId="{9ACECED9-911D-43DC-979E-C526C90799FF}" srcOrd="2" destOrd="0" presId="urn:microsoft.com/office/officeart/2008/layout/NameandTitleOrganizationalChart"/>
    <dgm:cxn modelId="{24B230BF-0121-43C7-A354-AEED6B95E1F4}" type="presParOf" srcId="{C73FE460-383A-4DB7-8E0C-A5595DB58735}" destId="{D6527043-368D-4BF4-BB0D-D1D758807FA5}" srcOrd="3" destOrd="0" presId="urn:microsoft.com/office/officeart/2008/layout/NameandTitleOrganizationalChart"/>
    <dgm:cxn modelId="{0192128D-8976-4748-BF99-40DD968E7507}" type="presParOf" srcId="{D6527043-368D-4BF4-BB0D-D1D758807FA5}" destId="{9D0BD8B8-B5A2-4C79-AABA-020D99DB11AA}" srcOrd="0" destOrd="0" presId="urn:microsoft.com/office/officeart/2008/layout/NameandTitleOrganizationalChart"/>
    <dgm:cxn modelId="{A182D1AD-2BDD-433D-A20F-B2F08CA810DA}" type="presParOf" srcId="{9D0BD8B8-B5A2-4C79-AABA-020D99DB11AA}" destId="{A548E494-F092-4534-BC9D-B6D20851F674}" srcOrd="0" destOrd="0" presId="urn:microsoft.com/office/officeart/2008/layout/NameandTitleOrganizationalChart"/>
    <dgm:cxn modelId="{208266B4-2B94-4B2E-ADC8-86C9518380FA}" type="presParOf" srcId="{9D0BD8B8-B5A2-4C79-AABA-020D99DB11AA}" destId="{7ED64AEA-9B34-4A22-BCBB-41D32F92CCE4}" srcOrd="1" destOrd="0" presId="urn:microsoft.com/office/officeart/2008/layout/NameandTitleOrganizationalChart"/>
    <dgm:cxn modelId="{5E717160-5851-4DEA-8536-BACD7096B89C}" type="presParOf" srcId="{9D0BD8B8-B5A2-4C79-AABA-020D99DB11AA}" destId="{BE97AE38-452A-40F3-B97B-5D9791B2B411}" srcOrd="2" destOrd="0" presId="urn:microsoft.com/office/officeart/2008/layout/NameandTitleOrganizationalChart"/>
    <dgm:cxn modelId="{606574FD-E5F7-4C25-BEF2-279728B7A588}" type="presParOf" srcId="{D6527043-368D-4BF4-BB0D-D1D758807FA5}" destId="{5C5F4B03-DC98-429F-921A-81FB3A5DBFA9}" srcOrd="1" destOrd="0" presId="urn:microsoft.com/office/officeart/2008/layout/NameandTitleOrganizationalChart"/>
    <dgm:cxn modelId="{FD4640C1-F065-4E36-AA81-F92563E9B0DE}" type="presParOf" srcId="{5C5F4B03-DC98-429F-921A-81FB3A5DBFA9}" destId="{897FC58B-650A-4251-ABE6-5F3E1E565F9A}" srcOrd="0" destOrd="0" presId="urn:microsoft.com/office/officeart/2008/layout/NameandTitleOrganizationalChart"/>
    <dgm:cxn modelId="{3B48118C-900A-444F-9A7B-BC47F453A410}" type="presParOf" srcId="{5C5F4B03-DC98-429F-921A-81FB3A5DBFA9}" destId="{B4699744-D352-4BA9-8E48-87FE0063D170}" srcOrd="1" destOrd="0" presId="urn:microsoft.com/office/officeart/2008/layout/NameandTitleOrganizationalChart"/>
    <dgm:cxn modelId="{46D62879-95F8-4CB9-B752-A8FC0532B5D7}" type="presParOf" srcId="{B4699744-D352-4BA9-8E48-87FE0063D170}" destId="{C68B60EF-8D45-4B7E-B07D-6D4E4C86DF24}" srcOrd="0" destOrd="0" presId="urn:microsoft.com/office/officeart/2008/layout/NameandTitleOrganizationalChart"/>
    <dgm:cxn modelId="{1FE782D7-EC0E-4327-AA15-ED36E5D77326}" type="presParOf" srcId="{C68B60EF-8D45-4B7E-B07D-6D4E4C86DF24}" destId="{84FC8D2C-DDB9-418E-99CD-5EA50E409CB0}" srcOrd="0" destOrd="0" presId="urn:microsoft.com/office/officeart/2008/layout/NameandTitleOrganizationalChart"/>
    <dgm:cxn modelId="{E88CDEC8-18D6-4D97-BA8A-BEF3F4E69A25}" type="presParOf" srcId="{C68B60EF-8D45-4B7E-B07D-6D4E4C86DF24}" destId="{5B2EEC57-7A42-4D4E-8FA3-EEE8F2E1E3DF}" srcOrd="1" destOrd="0" presId="urn:microsoft.com/office/officeart/2008/layout/NameandTitleOrganizationalChart"/>
    <dgm:cxn modelId="{C9B2B338-CFAB-424E-80B6-06314E758321}" type="presParOf" srcId="{C68B60EF-8D45-4B7E-B07D-6D4E4C86DF24}" destId="{675606DD-F83D-4979-B4BA-738D7DA04E73}" srcOrd="2" destOrd="0" presId="urn:microsoft.com/office/officeart/2008/layout/NameandTitleOrganizationalChart"/>
    <dgm:cxn modelId="{A9544CF4-C9EF-4D57-9EEC-A8BFE879697D}" type="presParOf" srcId="{B4699744-D352-4BA9-8E48-87FE0063D170}" destId="{4AD92E3C-50F6-46F4-9893-442AEF367FDA}" srcOrd="1" destOrd="0" presId="urn:microsoft.com/office/officeart/2008/layout/NameandTitleOrganizationalChart"/>
    <dgm:cxn modelId="{977DB23D-941D-40C7-811C-DEDC8DC499A1}" type="presParOf" srcId="{B4699744-D352-4BA9-8E48-87FE0063D170}" destId="{2DBE3C67-19C8-4797-A0B5-A25439A489B4}" srcOrd="2" destOrd="0" presId="urn:microsoft.com/office/officeart/2008/layout/NameandTitleOrganizationalChart"/>
    <dgm:cxn modelId="{188640A4-4BB3-4210-B7E0-FD442819A2D2}" type="presParOf" srcId="{D6527043-368D-4BF4-BB0D-D1D758807FA5}" destId="{C91B1136-A70B-425C-AE93-0CBB553CF2E5}" srcOrd="2" destOrd="0" presId="urn:microsoft.com/office/officeart/2008/layout/NameandTitleOrganizationalChart"/>
    <dgm:cxn modelId="{95E5993E-958F-4939-9E93-86A66824B3D4}" type="presParOf" srcId="{9B4B965E-E977-4A13-8381-8B7D1DBEC25D}" destId="{EF743E77-587C-4941-AD32-5F9F0BF8660D}" srcOrd="2" destOrd="0" presId="urn:microsoft.com/office/officeart/2008/layout/NameandTitleOrganizationalChart"/>
    <dgm:cxn modelId="{C529C3D4-2E08-4B52-A930-C2FED57D326C}" type="presParOf" srcId="{608CD27A-BDCE-40F6-B761-A6F1B86C61F9}" destId="{EDAB5576-8D6E-4480-9B46-B78BDFCD428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A51E7-2FAF-4C04-A7D2-0817BFDB18E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B4BAB0-44D0-4727-8021-026E8386EDE8}">
      <dgm:prSet phldrT="[Text]"/>
      <dgm:spPr/>
      <dgm:t>
        <a:bodyPr/>
        <a:lstStyle/>
        <a:p>
          <a:r>
            <a:rPr lang="en-US" dirty="0" err="1"/>
            <a:t>Gitter</a:t>
          </a:r>
          <a:endParaRPr lang="en-US" dirty="0"/>
        </a:p>
      </dgm:t>
    </dgm:pt>
    <dgm:pt modelId="{BAD47708-45E7-4E5F-84DF-D0522D89903C}" type="parTrans" cxnId="{8FAB326F-1734-4B45-9A27-F87F3ACD9868}">
      <dgm:prSet/>
      <dgm:spPr/>
      <dgm:t>
        <a:bodyPr/>
        <a:lstStyle/>
        <a:p>
          <a:endParaRPr lang="en-US"/>
        </a:p>
      </dgm:t>
    </dgm:pt>
    <dgm:pt modelId="{67DA4C94-037C-42B0-85BA-838964107A1B}" type="sibTrans" cxnId="{8FAB326F-1734-4B45-9A27-F87F3ACD9868}">
      <dgm:prSet/>
      <dgm:spPr/>
      <dgm:t>
        <a:bodyPr/>
        <a:lstStyle/>
        <a:p>
          <a:endParaRPr lang="en-US"/>
        </a:p>
      </dgm:t>
    </dgm:pt>
    <dgm:pt modelId="{DFBCEFDD-2DC7-40AC-BDE1-8C5D6A228E73}">
      <dgm:prSet phldrT="[Text]"/>
      <dgm:spPr/>
      <dgm:t>
        <a:bodyPr/>
        <a:lstStyle/>
        <a:p>
          <a:r>
            <a:rPr lang="en-US" dirty="0"/>
            <a:t>Twitter</a:t>
          </a:r>
        </a:p>
      </dgm:t>
    </dgm:pt>
    <dgm:pt modelId="{3806BC5F-9825-472E-8E08-502530BA00FB}" type="parTrans" cxnId="{AEEE1996-116A-4B0F-8984-6CCF5ECF0F06}">
      <dgm:prSet/>
      <dgm:spPr/>
      <dgm:t>
        <a:bodyPr/>
        <a:lstStyle/>
        <a:p>
          <a:endParaRPr lang="en-US"/>
        </a:p>
      </dgm:t>
    </dgm:pt>
    <dgm:pt modelId="{EEA0D0CB-67FD-4E15-BD8B-85ACD41F6ADE}" type="sibTrans" cxnId="{AEEE1996-116A-4B0F-8984-6CCF5ECF0F06}">
      <dgm:prSet/>
      <dgm:spPr/>
      <dgm:t>
        <a:bodyPr/>
        <a:lstStyle/>
        <a:p>
          <a:endParaRPr lang="en-US"/>
        </a:p>
      </dgm:t>
    </dgm:pt>
    <dgm:pt modelId="{EAB595D7-33AC-4EAC-A251-5E6A38111A33}">
      <dgm:prSet phldrT="[Text]"/>
      <dgm:spPr/>
      <dgm:t>
        <a:bodyPr/>
        <a:lstStyle/>
        <a:p>
          <a:r>
            <a:rPr lang="en-US" dirty="0"/>
            <a:t>HipChat</a:t>
          </a:r>
        </a:p>
      </dgm:t>
    </dgm:pt>
    <dgm:pt modelId="{332861F0-C1F4-4AD1-9DC0-994CA01CD3EA}" type="parTrans" cxnId="{A7691A2C-FBB3-4337-810C-05D862B967EA}">
      <dgm:prSet/>
      <dgm:spPr/>
      <dgm:t>
        <a:bodyPr/>
        <a:lstStyle/>
        <a:p>
          <a:endParaRPr lang="en-US"/>
        </a:p>
      </dgm:t>
    </dgm:pt>
    <dgm:pt modelId="{1DC783B7-7F50-4A3F-98B2-B3A6F775629A}" type="sibTrans" cxnId="{A7691A2C-FBB3-4337-810C-05D862B967EA}">
      <dgm:prSet/>
      <dgm:spPr/>
      <dgm:t>
        <a:bodyPr/>
        <a:lstStyle/>
        <a:p>
          <a:endParaRPr lang="en-US"/>
        </a:p>
      </dgm:t>
    </dgm:pt>
    <dgm:pt modelId="{868600C4-0FAE-479B-BAB6-B73166E3C733}">
      <dgm:prSet phldrT="[Text]"/>
      <dgm:spPr/>
      <dgm:t>
        <a:bodyPr/>
        <a:lstStyle/>
        <a:p>
          <a:r>
            <a:rPr lang="en-US" dirty="0"/>
            <a:t>Microsoft</a:t>
          </a:r>
        </a:p>
      </dgm:t>
    </dgm:pt>
    <dgm:pt modelId="{867D5BF2-6699-408F-AF39-EA2C6B39B46E}" type="parTrans" cxnId="{9D50C1FB-4547-49A2-A1B6-85DA67723203}">
      <dgm:prSet/>
      <dgm:spPr/>
      <dgm:t>
        <a:bodyPr/>
        <a:lstStyle/>
        <a:p>
          <a:endParaRPr lang="en-US"/>
        </a:p>
      </dgm:t>
    </dgm:pt>
    <dgm:pt modelId="{E47A856B-2EC9-408D-A7E1-0C8E4FAA3D6A}" type="sibTrans" cxnId="{9D50C1FB-4547-49A2-A1B6-85DA67723203}">
      <dgm:prSet/>
      <dgm:spPr/>
      <dgm:t>
        <a:bodyPr/>
        <a:lstStyle/>
        <a:p>
          <a:endParaRPr lang="en-US"/>
        </a:p>
      </dgm:t>
    </dgm:pt>
    <dgm:pt modelId="{9FBFF389-F723-46D4-9F76-942868D706BD}">
      <dgm:prSet phldrT="[Text]"/>
      <dgm:spPr/>
      <dgm:t>
        <a:bodyPr/>
        <a:lstStyle/>
        <a:p>
          <a:r>
            <a:rPr lang="en-US" dirty="0" err="1"/>
            <a:t>MailGun</a:t>
          </a:r>
          <a:endParaRPr lang="en-US" dirty="0"/>
        </a:p>
      </dgm:t>
    </dgm:pt>
    <dgm:pt modelId="{B179FAC9-BB7D-41F9-81EE-9092F0C01674}" type="parTrans" cxnId="{6FAF580B-63D3-4358-9CC9-8887783D7EDE}">
      <dgm:prSet/>
      <dgm:spPr/>
      <dgm:t>
        <a:bodyPr/>
        <a:lstStyle/>
        <a:p>
          <a:endParaRPr lang="en-US"/>
        </a:p>
      </dgm:t>
    </dgm:pt>
    <dgm:pt modelId="{14F124D8-8502-4FE2-81B0-62DB3E9AFE8B}" type="sibTrans" cxnId="{6FAF580B-63D3-4358-9CC9-8887783D7EDE}">
      <dgm:prSet/>
      <dgm:spPr/>
      <dgm:t>
        <a:bodyPr/>
        <a:lstStyle/>
        <a:p>
          <a:endParaRPr lang="en-US"/>
        </a:p>
      </dgm:t>
    </dgm:pt>
    <dgm:pt modelId="{C32B6D8C-E021-444C-8DBB-62FBCDEE0B57}">
      <dgm:prSet phldrT="[Text]"/>
      <dgm:spPr/>
      <dgm:t>
        <a:bodyPr/>
        <a:lstStyle/>
        <a:p>
          <a:r>
            <a:rPr lang="en-US" dirty="0"/>
            <a:t>Speech</a:t>
          </a:r>
        </a:p>
      </dgm:t>
    </dgm:pt>
    <dgm:pt modelId="{F095BD50-4830-4DEF-9836-96CA56B37A5D}" type="parTrans" cxnId="{BB1DEBE6-F4CE-4BC1-9087-71EAC3BCBA39}">
      <dgm:prSet/>
      <dgm:spPr/>
      <dgm:t>
        <a:bodyPr/>
        <a:lstStyle/>
        <a:p>
          <a:endParaRPr lang="en-US"/>
        </a:p>
      </dgm:t>
    </dgm:pt>
    <dgm:pt modelId="{32A2580B-EB9F-45E3-88C2-479502AB234E}" type="sibTrans" cxnId="{BB1DEBE6-F4CE-4BC1-9087-71EAC3BCBA39}">
      <dgm:prSet/>
      <dgm:spPr/>
      <dgm:t>
        <a:bodyPr/>
        <a:lstStyle/>
        <a:p>
          <a:endParaRPr lang="en-US"/>
        </a:p>
      </dgm:t>
    </dgm:pt>
    <dgm:pt modelId="{646B4B9D-2D32-4617-A038-B6B25E685E7F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5B709AF-B455-4AEF-A932-5CC16336D7BE}" type="parTrans" cxnId="{67DD1C68-D250-4A29-8D6B-6F81F12D0916}">
      <dgm:prSet/>
      <dgm:spPr/>
      <dgm:t>
        <a:bodyPr/>
        <a:lstStyle/>
        <a:p>
          <a:endParaRPr lang="en-US"/>
        </a:p>
      </dgm:t>
    </dgm:pt>
    <dgm:pt modelId="{7E7BF9E7-4392-4AA4-9B2B-9980BD75C293}" type="sibTrans" cxnId="{67DD1C68-D250-4A29-8D6B-6F81F12D0916}">
      <dgm:prSet/>
      <dgm:spPr/>
      <dgm:t>
        <a:bodyPr/>
        <a:lstStyle/>
        <a:p>
          <a:endParaRPr lang="en-US"/>
        </a:p>
      </dgm:t>
    </dgm:pt>
    <dgm:pt modelId="{64D43B79-1C0B-4CB0-B8D7-82C1B7AAE9B4}" type="pres">
      <dgm:prSet presAssocID="{5C7A51E7-2FAF-4C04-A7D2-0817BFDB18E9}" presName="Name0" presStyleCnt="0">
        <dgm:presLayoutVars>
          <dgm:dir/>
          <dgm:resizeHandles val="exact"/>
        </dgm:presLayoutVars>
      </dgm:prSet>
      <dgm:spPr/>
    </dgm:pt>
    <dgm:pt modelId="{0F1C3672-C6D2-47D9-90CE-5BAEE5DED649}" type="pres">
      <dgm:prSet presAssocID="{33B4BAB0-44D0-4727-8021-026E8386EDE8}" presName="composite" presStyleCnt="0"/>
      <dgm:spPr/>
    </dgm:pt>
    <dgm:pt modelId="{9C87AE1F-5C7C-4570-9FC3-969B512F7155}" type="pres">
      <dgm:prSet presAssocID="{33B4BAB0-44D0-4727-8021-026E8386EDE8}" presName="rect1" presStyleLbl="trAlignAcc1" presStyleIdx="0" presStyleCnt="7">
        <dgm:presLayoutVars>
          <dgm:bulletEnabled val="1"/>
        </dgm:presLayoutVars>
      </dgm:prSet>
      <dgm:spPr/>
    </dgm:pt>
    <dgm:pt modelId="{C2A2FD25-3A9D-403A-868F-36EBB2CD87B6}" type="pres">
      <dgm:prSet presAssocID="{33B4BAB0-44D0-4727-8021-026E8386EDE8}" presName="rect2" presStyleLbl="fgImgPlace1" presStyleIdx="0" presStyleCnt="7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A4F95777-C317-4DE7-8924-2804337C453D}" type="pres">
      <dgm:prSet presAssocID="{67DA4C94-037C-42B0-85BA-838964107A1B}" presName="sibTrans" presStyleCnt="0"/>
      <dgm:spPr/>
    </dgm:pt>
    <dgm:pt modelId="{7263140B-BEDA-42BF-8BBC-B78B7A53C75F}" type="pres">
      <dgm:prSet presAssocID="{DFBCEFDD-2DC7-40AC-BDE1-8C5D6A228E73}" presName="composite" presStyleCnt="0"/>
      <dgm:spPr/>
    </dgm:pt>
    <dgm:pt modelId="{53E4C456-4955-4C33-B1D8-3BF6317B2D41}" type="pres">
      <dgm:prSet presAssocID="{DFBCEFDD-2DC7-40AC-BDE1-8C5D6A228E73}" presName="rect1" presStyleLbl="trAlignAcc1" presStyleIdx="1" presStyleCnt="7">
        <dgm:presLayoutVars>
          <dgm:bulletEnabled val="1"/>
        </dgm:presLayoutVars>
      </dgm:prSet>
      <dgm:spPr/>
    </dgm:pt>
    <dgm:pt modelId="{AFE2A0F9-9A89-4AB5-BA49-640C4E70F344}" type="pres">
      <dgm:prSet presAssocID="{DFBCEFDD-2DC7-40AC-BDE1-8C5D6A228E73}" presName="rect2" presStyleLbl="fgImgPlace1" presStyleIdx="1" presStyleCnt="7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1037C7F5-BE8A-4C6B-A0ED-07429B86C88F}" type="pres">
      <dgm:prSet presAssocID="{EEA0D0CB-67FD-4E15-BD8B-85ACD41F6ADE}" presName="sibTrans" presStyleCnt="0"/>
      <dgm:spPr/>
    </dgm:pt>
    <dgm:pt modelId="{A5575120-3F54-4953-99F3-2E94139FA924}" type="pres">
      <dgm:prSet presAssocID="{EAB595D7-33AC-4EAC-A251-5E6A38111A33}" presName="composite" presStyleCnt="0"/>
      <dgm:spPr/>
    </dgm:pt>
    <dgm:pt modelId="{064281DF-4FBB-443E-8602-D5CC4FA09B83}" type="pres">
      <dgm:prSet presAssocID="{EAB595D7-33AC-4EAC-A251-5E6A38111A33}" presName="rect1" presStyleLbl="trAlignAcc1" presStyleIdx="2" presStyleCnt="7">
        <dgm:presLayoutVars>
          <dgm:bulletEnabled val="1"/>
        </dgm:presLayoutVars>
      </dgm:prSet>
      <dgm:spPr/>
    </dgm:pt>
    <dgm:pt modelId="{1CF5983E-2836-450A-902E-4EEB7C4C6EC3}" type="pres">
      <dgm:prSet presAssocID="{EAB595D7-33AC-4EAC-A251-5E6A38111A33}" presName="rect2" presStyleLbl="f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16349D9-C1FE-4576-8B81-17CF5CFAB3B5}" type="pres">
      <dgm:prSet presAssocID="{1DC783B7-7F50-4A3F-98B2-B3A6F775629A}" presName="sibTrans" presStyleCnt="0"/>
      <dgm:spPr/>
    </dgm:pt>
    <dgm:pt modelId="{6FD46C99-615A-4CEE-B7FD-2D640B3E4F66}" type="pres">
      <dgm:prSet presAssocID="{868600C4-0FAE-479B-BAB6-B73166E3C733}" presName="composite" presStyleCnt="0"/>
      <dgm:spPr/>
    </dgm:pt>
    <dgm:pt modelId="{58AFD227-C36D-46DA-A858-B9E0E54CAB3E}" type="pres">
      <dgm:prSet presAssocID="{868600C4-0FAE-479B-BAB6-B73166E3C733}" presName="rect1" presStyleLbl="trAlignAcc1" presStyleIdx="3" presStyleCnt="7">
        <dgm:presLayoutVars>
          <dgm:bulletEnabled val="1"/>
        </dgm:presLayoutVars>
      </dgm:prSet>
      <dgm:spPr/>
    </dgm:pt>
    <dgm:pt modelId="{0E32E23A-81C7-44C1-9F33-35D4477360B2}" type="pres">
      <dgm:prSet presAssocID="{868600C4-0FAE-479B-BAB6-B73166E3C733}" presName="rect2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E192936-1616-4809-9265-ADE5CFCA7F53}" type="pres">
      <dgm:prSet presAssocID="{E47A856B-2EC9-408D-A7E1-0C8E4FAA3D6A}" presName="sibTrans" presStyleCnt="0"/>
      <dgm:spPr/>
    </dgm:pt>
    <dgm:pt modelId="{0429D5F9-821B-4A7C-A2B0-242DA2A4138E}" type="pres">
      <dgm:prSet presAssocID="{9FBFF389-F723-46D4-9F76-942868D706BD}" presName="composite" presStyleCnt="0"/>
      <dgm:spPr/>
    </dgm:pt>
    <dgm:pt modelId="{B2ACDBFE-5E28-48FA-B08F-C72AD2677924}" type="pres">
      <dgm:prSet presAssocID="{9FBFF389-F723-46D4-9F76-942868D706BD}" presName="rect1" presStyleLbl="trAlignAcc1" presStyleIdx="4" presStyleCnt="7">
        <dgm:presLayoutVars>
          <dgm:bulletEnabled val="1"/>
        </dgm:presLayoutVars>
      </dgm:prSet>
      <dgm:spPr/>
    </dgm:pt>
    <dgm:pt modelId="{DF8E6479-DFC4-47D7-BDEF-F4A19763F1CE}" type="pres">
      <dgm:prSet presAssocID="{9FBFF389-F723-46D4-9F76-942868D706BD}" presName="rect2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495CBDC1-1C91-46F1-8ED1-5DA5B89A3AE4}" type="pres">
      <dgm:prSet presAssocID="{14F124D8-8502-4FE2-81B0-62DB3E9AFE8B}" presName="sibTrans" presStyleCnt="0"/>
      <dgm:spPr/>
    </dgm:pt>
    <dgm:pt modelId="{2B8D0F67-3CF4-4695-9881-E0DECF3EC22C}" type="pres">
      <dgm:prSet presAssocID="{C32B6D8C-E021-444C-8DBB-62FBCDEE0B57}" presName="composite" presStyleCnt="0"/>
      <dgm:spPr/>
    </dgm:pt>
    <dgm:pt modelId="{3BE28034-30AE-4451-921E-097D6489717C}" type="pres">
      <dgm:prSet presAssocID="{C32B6D8C-E021-444C-8DBB-62FBCDEE0B57}" presName="rect1" presStyleLbl="trAlignAcc1" presStyleIdx="5" presStyleCnt="7">
        <dgm:presLayoutVars>
          <dgm:bulletEnabled val="1"/>
        </dgm:presLayoutVars>
      </dgm:prSet>
      <dgm:spPr/>
    </dgm:pt>
    <dgm:pt modelId="{55AEE145-7593-4F58-ADE8-F1A0080231BB}" type="pres">
      <dgm:prSet presAssocID="{C32B6D8C-E021-444C-8DBB-62FBCDEE0B57}" presName="rect2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847211CF-CD94-46D9-BC27-4DE36A13022D}" type="pres">
      <dgm:prSet presAssocID="{32A2580B-EB9F-45E3-88C2-479502AB234E}" presName="sibTrans" presStyleCnt="0"/>
      <dgm:spPr/>
    </dgm:pt>
    <dgm:pt modelId="{683F6738-69B3-4EF1-AAA8-981E70E3EFAD}" type="pres">
      <dgm:prSet presAssocID="{646B4B9D-2D32-4617-A038-B6B25E685E7F}" presName="composite" presStyleCnt="0"/>
      <dgm:spPr/>
    </dgm:pt>
    <dgm:pt modelId="{9CBA2DAE-6A27-40DF-9796-DFDFBF14709C}" type="pres">
      <dgm:prSet presAssocID="{646B4B9D-2D32-4617-A038-B6B25E685E7F}" presName="rect1" presStyleLbl="trAlignAcc1" presStyleIdx="6" presStyleCnt="7">
        <dgm:presLayoutVars>
          <dgm:bulletEnabled val="1"/>
        </dgm:presLayoutVars>
      </dgm:prSet>
      <dgm:spPr/>
    </dgm:pt>
    <dgm:pt modelId="{4BE79C9A-0781-404D-81AA-76483DAB6034}" type="pres">
      <dgm:prSet presAssocID="{646B4B9D-2D32-4617-A038-B6B25E685E7F}" presName="rect2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A7691A2C-FBB3-4337-810C-05D862B967EA}" srcId="{5C7A51E7-2FAF-4C04-A7D2-0817BFDB18E9}" destId="{EAB595D7-33AC-4EAC-A251-5E6A38111A33}" srcOrd="2" destOrd="0" parTransId="{332861F0-C1F4-4AD1-9DC0-994CA01CD3EA}" sibTransId="{1DC783B7-7F50-4A3F-98B2-B3A6F775629A}"/>
    <dgm:cxn modelId="{C1186E12-1973-4114-9328-0362D3479605}" type="presOf" srcId="{868600C4-0FAE-479B-BAB6-B73166E3C733}" destId="{58AFD227-C36D-46DA-A858-B9E0E54CAB3E}" srcOrd="0" destOrd="0" presId="urn:microsoft.com/office/officeart/2008/layout/PictureStrips"/>
    <dgm:cxn modelId="{DCCF701B-0005-4B59-885E-FEC7F7E566BD}" type="presOf" srcId="{9FBFF389-F723-46D4-9F76-942868D706BD}" destId="{B2ACDBFE-5E28-48FA-B08F-C72AD2677924}" srcOrd="0" destOrd="0" presId="urn:microsoft.com/office/officeart/2008/layout/PictureStrips"/>
    <dgm:cxn modelId="{0AD3D3A3-FB8B-40F3-8E79-63CA49DD2462}" type="presOf" srcId="{646B4B9D-2D32-4617-A038-B6B25E685E7F}" destId="{9CBA2DAE-6A27-40DF-9796-DFDFBF14709C}" srcOrd="0" destOrd="0" presId="urn:microsoft.com/office/officeart/2008/layout/PictureStrips"/>
    <dgm:cxn modelId="{6FAF580B-63D3-4358-9CC9-8887783D7EDE}" srcId="{5C7A51E7-2FAF-4C04-A7D2-0817BFDB18E9}" destId="{9FBFF389-F723-46D4-9F76-942868D706BD}" srcOrd="4" destOrd="0" parTransId="{B179FAC9-BB7D-41F9-81EE-9092F0C01674}" sibTransId="{14F124D8-8502-4FE2-81B0-62DB3E9AFE8B}"/>
    <dgm:cxn modelId="{9D50C1FB-4547-49A2-A1B6-85DA67723203}" srcId="{5C7A51E7-2FAF-4C04-A7D2-0817BFDB18E9}" destId="{868600C4-0FAE-479B-BAB6-B73166E3C733}" srcOrd="3" destOrd="0" parTransId="{867D5BF2-6699-408F-AF39-EA2C6B39B46E}" sibTransId="{E47A856B-2EC9-408D-A7E1-0C8E4FAA3D6A}"/>
    <dgm:cxn modelId="{D53FD0FC-8427-4C8C-BB56-F87643F70D96}" type="presOf" srcId="{DFBCEFDD-2DC7-40AC-BDE1-8C5D6A228E73}" destId="{53E4C456-4955-4C33-B1D8-3BF6317B2D41}" srcOrd="0" destOrd="0" presId="urn:microsoft.com/office/officeart/2008/layout/PictureStrips"/>
    <dgm:cxn modelId="{8FAB326F-1734-4B45-9A27-F87F3ACD9868}" srcId="{5C7A51E7-2FAF-4C04-A7D2-0817BFDB18E9}" destId="{33B4BAB0-44D0-4727-8021-026E8386EDE8}" srcOrd="0" destOrd="0" parTransId="{BAD47708-45E7-4E5F-84DF-D0522D89903C}" sibTransId="{67DA4C94-037C-42B0-85BA-838964107A1B}"/>
    <dgm:cxn modelId="{6A0CBC61-088F-4C45-B0A5-F02C4143D20A}" type="presOf" srcId="{5C7A51E7-2FAF-4C04-A7D2-0817BFDB18E9}" destId="{64D43B79-1C0B-4CB0-B8D7-82C1B7AAE9B4}" srcOrd="0" destOrd="0" presId="urn:microsoft.com/office/officeart/2008/layout/PictureStrips"/>
    <dgm:cxn modelId="{C37E3F10-0A32-46FF-9578-8A684BB46009}" type="presOf" srcId="{EAB595D7-33AC-4EAC-A251-5E6A38111A33}" destId="{064281DF-4FBB-443E-8602-D5CC4FA09B83}" srcOrd="0" destOrd="0" presId="urn:microsoft.com/office/officeart/2008/layout/PictureStrips"/>
    <dgm:cxn modelId="{AEEE1996-116A-4B0F-8984-6CCF5ECF0F06}" srcId="{5C7A51E7-2FAF-4C04-A7D2-0817BFDB18E9}" destId="{DFBCEFDD-2DC7-40AC-BDE1-8C5D6A228E73}" srcOrd="1" destOrd="0" parTransId="{3806BC5F-9825-472E-8E08-502530BA00FB}" sibTransId="{EEA0D0CB-67FD-4E15-BD8B-85ACD41F6ADE}"/>
    <dgm:cxn modelId="{67DD1C68-D250-4A29-8D6B-6F81F12D0916}" srcId="{5C7A51E7-2FAF-4C04-A7D2-0817BFDB18E9}" destId="{646B4B9D-2D32-4617-A038-B6B25E685E7F}" srcOrd="6" destOrd="0" parTransId="{75B709AF-B455-4AEF-A932-5CC16336D7BE}" sibTransId="{7E7BF9E7-4392-4AA4-9B2B-9980BD75C293}"/>
    <dgm:cxn modelId="{7374A166-4E32-41E0-AEDE-04D19169D01B}" type="presOf" srcId="{33B4BAB0-44D0-4727-8021-026E8386EDE8}" destId="{9C87AE1F-5C7C-4570-9FC3-969B512F7155}" srcOrd="0" destOrd="0" presId="urn:microsoft.com/office/officeart/2008/layout/PictureStrips"/>
    <dgm:cxn modelId="{BB1DEBE6-F4CE-4BC1-9087-71EAC3BCBA39}" srcId="{5C7A51E7-2FAF-4C04-A7D2-0817BFDB18E9}" destId="{C32B6D8C-E021-444C-8DBB-62FBCDEE0B57}" srcOrd="5" destOrd="0" parTransId="{F095BD50-4830-4DEF-9836-96CA56B37A5D}" sibTransId="{32A2580B-EB9F-45E3-88C2-479502AB234E}"/>
    <dgm:cxn modelId="{C6BB2356-C404-4A84-BF00-9D646D930264}" type="presOf" srcId="{C32B6D8C-E021-444C-8DBB-62FBCDEE0B57}" destId="{3BE28034-30AE-4451-921E-097D6489717C}" srcOrd="0" destOrd="0" presId="urn:microsoft.com/office/officeart/2008/layout/PictureStrips"/>
    <dgm:cxn modelId="{DD8C6747-E37A-44C1-BCDB-85A0EB896D4B}" type="presParOf" srcId="{64D43B79-1C0B-4CB0-B8D7-82C1B7AAE9B4}" destId="{0F1C3672-C6D2-47D9-90CE-5BAEE5DED649}" srcOrd="0" destOrd="0" presId="urn:microsoft.com/office/officeart/2008/layout/PictureStrips"/>
    <dgm:cxn modelId="{1608CC2F-07C4-45BA-94DC-1D20520F4B1E}" type="presParOf" srcId="{0F1C3672-C6D2-47D9-90CE-5BAEE5DED649}" destId="{9C87AE1F-5C7C-4570-9FC3-969B512F7155}" srcOrd="0" destOrd="0" presId="urn:microsoft.com/office/officeart/2008/layout/PictureStrips"/>
    <dgm:cxn modelId="{9BD67B1E-1A30-494A-8309-63C8A2FCB752}" type="presParOf" srcId="{0F1C3672-C6D2-47D9-90CE-5BAEE5DED649}" destId="{C2A2FD25-3A9D-403A-868F-36EBB2CD87B6}" srcOrd="1" destOrd="0" presId="urn:microsoft.com/office/officeart/2008/layout/PictureStrips"/>
    <dgm:cxn modelId="{80FCD2CB-02BF-4726-B1A6-49671B194D4E}" type="presParOf" srcId="{64D43B79-1C0B-4CB0-B8D7-82C1B7AAE9B4}" destId="{A4F95777-C317-4DE7-8924-2804337C453D}" srcOrd="1" destOrd="0" presId="urn:microsoft.com/office/officeart/2008/layout/PictureStrips"/>
    <dgm:cxn modelId="{047662A6-06D7-4E02-A77C-2C0D44930285}" type="presParOf" srcId="{64D43B79-1C0B-4CB0-B8D7-82C1B7AAE9B4}" destId="{7263140B-BEDA-42BF-8BBC-B78B7A53C75F}" srcOrd="2" destOrd="0" presId="urn:microsoft.com/office/officeart/2008/layout/PictureStrips"/>
    <dgm:cxn modelId="{BD298135-F823-42A1-A3D1-855701E9FED7}" type="presParOf" srcId="{7263140B-BEDA-42BF-8BBC-B78B7A53C75F}" destId="{53E4C456-4955-4C33-B1D8-3BF6317B2D41}" srcOrd="0" destOrd="0" presId="urn:microsoft.com/office/officeart/2008/layout/PictureStrips"/>
    <dgm:cxn modelId="{01E74849-7216-4780-B5B8-164097920686}" type="presParOf" srcId="{7263140B-BEDA-42BF-8BBC-B78B7A53C75F}" destId="{AFE2A0F9-9A89-4AB5-BA49-640C4E70F344}" srcOrd="1" destOrd="0" presId="urn:microsoft.com/office/officeart/2008/layout/PictureStrips"/>
    <dgm:cxn modelId="{B6AECB6F-8064-4FD8-A5C7-3EFDB65FC0CE}" type="presParOf" srcId="{64D43B79-1C0B-4CB0-B8D7-82C1B7AAE9B4}" destId="{1037C7F5-BE8A-4C6B-A0ED-07429B86C88F}" srcOrd="3" destOrd="0" presId="urn:microsoft.com/office/officeart/2008/layout/PictureStrips"/>
    <dgm:cxn modelId="{1306CCEA-8DA9-4D93-AFAD-2E33A6943E9A}" type="presParOf" srcId="{64D43B79-1C0B-4CB0-B8D7-82C1B7AAE9B4}" destId="{A5575120-3F54-4953-99F3-2E94139FA924}" srcOrd="4" destOrd="0" presId="urn:microsoft.com/office/officeart/2008/layout/PictureStrips"/>
    <dgm:cxn modelId="{FBB01AB5-0CFE-43ED-9966-CEE4A6C3FB3D}" type="presParOf" srcId="{A5575120-3F54-4953-99F3-2E94139FA924}" destId="{064281DF-4FBB-443E-8602-D5CC4FA09B83}" srcOrd="0" destOrd="0" presId="urn:microsoft.com/office/officeart/2008/layout/PictureStrips"/>
    <dgm:cxn modelId="{E936B6E0-FB69-4E4F-A369-4DF92727ACE1}" type="presParOf" srcId="{A5575120-3F54-4953-99F3-2E94139FA924}" destId="{1CF5983E-2836-450A-902E-4EEB7C4C6EC3}" srcOrd="1" destOrd="0" presId="urn:microsoft.com/office/officeart/2008/layout/PictureStrips"/>
    <dgm:cxn modelId="{46E91B76-5605-494A-934F-38780CD552D7}" type="presParOf" srcId="{64D43B79-1C0B-4CB0-B8D7-82C1B7AAE9B4}" destId="{D16349D9-C1FE-4576-8B81-17CF5CFAB3B5}" srcOrd="5" destOrd="0" presId="urn:microsoft.com/office/officeart/2008/layout/PictureStrips"/>
    <dgm:cxn modelId="{8A95D233-D52F-46CD-AEBB-08DBEFA45A30}" type="presParOf" srcId="{64D43B79-1C0B-4CB0-B8D7-82C1B7AAE9B4}" destId="{6FD46C99-615A-4CEE-B7FD-2D640B3E4F66}" srcOrd="6" destOrd="0" presId="urn:microsoft.com/office/officeart/2008/layout/PictureStrips"/>
    <dgm:cxn modelId="{4CB93FE0-F5E9-426C-BA96-C56B8C48F2F0}" type="presParOf" srcId="{6FD46C99-615A-4CEE-B7FD-2D640B3E4F66}" destId="{58AFD227-C36D-46DA-A858-B9E0E54CAB3E}" srcOrd="0" destOrd="0" presId="urn:microsoft.com/office/officeart/2008/layout/PictureStrips"/>
    <dgm:cxn modelId="{676881EB-E566-4FF7-A775-20ABB00350BD}" type="presParOf" srcId="{6FD46C99-615A-4CEE-B7FD-2D640B3E4F66}" destId="{0E32E23A-81C7-44C1-9F33-35D4477360B2}" srcOrd="1" destOrd="0" presId="urn:microsoft.com/office/officeart/2008/layout/PictureStrips"/>
    <dgm:cxn modelId="{3C43D938-7D7F-4CF4-A660-AFDDA8928F8F}" type="presParOf" srcId="{64D43B79-1C0B-4CB0-B8D7-82C1B7AAE9B4}" destId="{0E192936-1616-4809-9265-ADE5CFCA7F53}" srcOrd="7" destOrd="0" presId="urn:microsoft.com/office/officeart/2008/layout/PictureStrips"/>
    <dgm:cxn modelId="{7E9277A8-3B4E-49FA-82D2-BDD75FC09A31}" type="presParOf" srcId="{64D43B79-1C0B-4CB0-B8D7-82C1B7AAE9B4}" destId="{0429D5F9-821B-4A7C-A2B0-242DA2A4138E}" srcOrd="8" destOrd="0" presId="urn:microsoft.com/office/officeart/2008/layout/PictureStrips"/>
    <dgm:cxn modelId="{3382254B-79D9-45F3-9721-05F072065552}" type="presParOf" srcId="{0429D5F9-821B-4A7C-A2B0-242DA2A4138E}" destId="{B2ACDBFE-5E28-48FA-B08F-C72AD2677924}" srcOrd="0" destOrd="0" presId="urn:microsoft.com/office/officeart/2008/layout/PictureStrips"/>
    <dgm:cxn modelId="{FA8A5B02-7009-4247-AD26-91B405A711E4}" type="presParOf" srcId="{0429D5F9-821B-4A7C-A2B0-242DA2A4138E}" destId="{DF8E6479-DFC4-47D7-BDEF-F4A19763F1CE}" srcOrd="1" destOrd="0" presId="urn:microsoft.com/office/officeart/2008/layout/PictureStrips"/>
    <dgm:cxn modelId="{D3D8B5AF-DD3F-44A3-AA43-0751D4032C4A}" type="presParOf" srcId="{64D43B79-1C0B-4CB0-B8D7-82C1B7AAE9B4}" destId="{495CBDC1-1C91-46F1-8ED1-5DA5B89A3AE4}" srcOrd="9" destOrd="0" presId="urn:microsoft.com/office/officeart/2008/layout/PictureStrips"/>
    <dgm:cxn modelId="{75B889BC-3C0B-4C93-84B8-8DD737E58AEA}" type="presParOf" srcId="{64D43B79-1C0B-4CB0-B8D7-82C1B7AAE9B4}" destId="{2B8D0F67-3CF4-4695-9881-E0DECF3EC22C}" srcOrd="10" destOrd="0" presId="urn:microsoft.com/office/officeart/2008/layout/PictureStrips"/>
    <dgm:cxn modelId="{B6048F19-7913-4484-8DBB-56EB8FB4F711}" type="presParOf" srcId="{2B8D0F67-3CF4-4695-9881-E0DECF3EC22C}" destId="{3BE28034-30AE-4451-921E-097D6489717C}" srcOrd="0" destOrd="0" presId="urn:microsoft.com/office/officeart/2008/layout/PictureStrips"/>
    <dgm:cxn modelId="{0FC2E3AB-20DE-43B2-8E33-9ED4DDBBD750}" type="presParOf" srcId="{2B8D0F67-3CF4-4695-9881-E0DECF3EC22C}" destId="{55AEE145-7593-4F58-ADE8-F1A0080231BB}" srcOrd="1" destOrd="0" presId="urn:microsoft.com/office/officeart/2008/layout/PictureStrips"/>
    <dgm:cxn modelId="{3D48534F-69C2-4BE0-A544-0CE020EA3804}" type="presParOf" srcId="{64D43B79-1C0B-4CB0-B8D7-82C1B7AAE9B4}" destId="{847211CF-CD94-46D9-BC27-4DE36A13022D}" srcOrd="11" destOrd="0" presId="urn:microsoft.com/office/officeart/2008/layout/PictureStrips"/>
    <dgm:cxn modelId="{B5CE1ECD-FA4D-4F52-9D6A-ECD1862EEA5B}" type="presParOf" srcId="{64D43B79-1C0B-4CB0-B8D7-82C1B7AAE9B4}" destId="{683F6738-69B3-4EF1-AAA8-981E70E3EFAD}" srcOrd="12" destOrd="0" presId="urn:microsoft.com/office/officeart/2008/layout/PictureStrips"/>
    <dgm:cxn modelId="{9A20C2C3-9DFD-4331-9E88-0A721C5360D5}" type="presParOf" srcId="{683F6738-69B3-4EF1-AAA8-981E70E3EFAD}" destId="{9CBA2DAE-6A27-40DF-9796-DFDFBF14709C}" srcOrd="0" destOrd="0" presId="urn:microsoft.com/office/officeart/2008/layout/PictureStrips"/>
    <dgm:cxn modelId="{9C719B21-0821-42DA-BF51-8775F14031F7}" type="presParOf" srcId="{683F6738-69B3-4EF1-AAA8-981E70E3EFAD}" destId="{4BE79C9A-0781-404D-81AA-76483DAB603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FC58B-650A-4251-ABE6-5F3E1E565F9A}">
      <dsp:nvSpPr>
        <dsp:cNvPr id="0" name=""/>
        <dsp:cNvSpPr/>
      </dsp:nvSpPr>
      <dsp:spPr>
        <a:xfrm>
          <a:off x="9524627" y="3535783"/>
          <a:ext cx="91440" cy="307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ECED9-911D-43DC-979E-C526C90799FF}">
      <dsp:nvSpPr>
        <dsp:cNvPr id="0" name=""/>
        <dsp:cNvSpPr/>
      </dsp:nvSpPr>
      <dsp:spPr>
        <a:xfrm>
          <a:off x="7675488" y="2696680"/>
          <a:ext cx="1894859" cy="307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84"/>
              </a:lnTo>
              <a:lnTo>
                <a:pt x="1894859" y="183184"/>
              </a:lnTo>
              <a:lnTo>
                <a:pt x="1894859" y="3072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609DD-1449-461E-AFD1-72CDABB2F7EB}">
      <dsp:nvSpPr>
        <dsp:cNvPr id="0" name=""/>
        <dsp:cNvSpPr/>
      </dsp:nvSpPr>
      <dsp:spPr>
        <a:xfrm>
          <a:off x="8192268" y="4374887"/>
          <a:ext cx="689039" cy="307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84"/>
              </a:lnTo>
              <a:lnTo>
                <a:pt x="689039" y="183184"/>
              </a:lnTo>
              <a:lnTo>
                <a:pt x="689039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B9B59-7405-492C-84C4-A3CEC26E52B2}">
      <dsp:nvSpPr>
        <dsp:cNvPr id="0" name=""/>
        <dsp:cNvSpPr/>
      </dsp:nvSpPr>
      <dsp:spPr>
        <a:xfrm>
          <a:off x="7503228" y="4374887"/>
          <a:ext cx="689039" cy="307277"/>
        </a:xfrm>
        <a:custGeom>
          <a:avLst/>
          <a:gdLst/>
          <a:ahLst/>
          <a:cxnLst/>
          <a:rect l="0" t="0" r="0" b="0"/>
          <a:pathLst>
            <a:path>
              <a:moveTo>
                <a:pt x="689039" y="0"/>
              </a:moveTo>
              <a:lnTo>
                <a:pt x="689039" y="183184"/>
              </a:lnTo>
              <a:lnTo>
                <a:pt x="0" y="183184"/>
              </a:lnTo>
              <a:lnTo>
                <a:pt x="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56E59-6DCA-473A-9111-B796F9A5D04B}">
      <dsp:nvSpPr>
        <dsp:cNvPr id="0" name=""/>
        <dsp:cNvSpPr/>
      </dsp:nvSpPr>
      <dsp:spPr>
        <a:xfrm>
          <a:off x="5780629" y="3535783"/>
          <a:ext cx="2411638" cy="307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84"/>
              </a:lnTo>
              <a:lnTo>
                <a:pt x="2411638" y="183184"/>
              </a:lnTo>
              <a:lnTo>
                <a:pt x="2411638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7A42D-520C-4BF5-941B-9333D015667C}">
      <dsp:nvSpPr>
        <dsp:cNvPr id="0" name=""/>
        <dsp:cNvSpPr/>
      </dsp:nvSpPr>
      <dsp:spPr>
        <a:xfrm>
          <a:off x="3368991" y="4374887"/>
          <a:ext cx="2756158" cy="307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84"/>
              </a:lnTo>
              <a:lnTo>
                <a:pt x="2756158" y="183184"/>
              </a:lnTo>
              <a:lnTo>
                <a:pt x="2756158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75C11-F99C-46C5-A2B2-75853DD3F901}">
      <dsp:nvSpPr>
        <dsp:cNvPr id="0" name=""/>
        <dsp:cNvSpPr/>
      </dsp:nvSpPr>
      <dsp:spPr>
        <a:xfrm>
          <a:off x="3368991" y="4374887"/>
          <a:ext cx="1378079" cy="307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84"/>
              </a:lnTo>
              <a:lnTo>
                <a:pt x="1378079" y="183184"/>
              </a:lnTo>
              <a:lnTo>
                <a:pt x="1378079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56803-EC41-4C61-9949-93DAD807726C}">
      <dsp:nvSpPr>
        <dsp:cNvPr id="0" name=""/>
        <dsp:cNvSpPr/>
      </dsp:nvSpPr>
      <dsp:spPr>
        <a:xfrm>
          <a:off x="3323271" y="4374887"/>
          <a:ext cx="91440" cy="307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8B4AB-5DD1-4FB8-8C45-1BB5ACBA98A2}">
      <dsp:nvSpPr>
        <dsp:cNvPr id="0" name=""/>
        <dsp:cNvSpPr/>
      </dsp:nvSpPr>
      <dsp:spPr>
        <a:xfrm>
          <a:off x="1990911" y="4374887"/>
          <a:ext cx="1378079" cy="307277"/>
        </a:xfrm>
        <a:custGeom>
          <a:avLst/>
          <a:gdLst/>
          <a:ahLst/>
          <a:cxnLst/>
          <a:rect l="0" t="0" r="0" b="0"/>
          <a:pathLst>
            <a:path>
              <a:moveTo>
                <a:pt x="1378079" y="0"/>
              </a:moveTo>
              <a:lnTo>
                <a:pt x="1378079" y="183184"/>
              </a:lnTo>
              <a:lnTo>
                <a:pt x="0" y="183184"/>
              </a:lnTo>
              <a:lnTo>
                <a:pt x="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13C1-F162-4A8A-A024-9A62C169BFDE}">
      <dsp:nvSpPr>
        <dsp:cNvPr id="0" name=""/>
        <dsp:cNvSpPr/>
      </dsp:nvSpPr>
      <dsp:spPr>
        <a:xfrm>
          <a:off x="612832" y="4374887"/>
          <a:ext cx="2756158" cy="307277"/>
        </a:xfrm>
        <a:custGeom>
          <a:avLst/>
          <a:gdLst/>
          <a:ahLst/>
          <a:cxnLst/>
          <a:rect l="0" t="0" r="0" b="0"/>
          <a:pathLst>
            <a:path>
              <a:moveTo>
                <a:pt x="2756158" y="0"/>
              </a:moveTo>
              <a:lnTo>
                <a:pt x="2756158" y="183184"/>
              </a:lnTo>
              <a:lnTo>
                <a:pt x="0" y="183184"/>
              </a:lnTo>
              <a:lnTo>
                <a:pt x="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A964E-FDF4-43BF-BA0E-2AEE75EB7DC9}">
      <dsp:nvSpPr>
        <dsp:cNvPr id="0" name=""/>
        <dsp:cNvSpPr/>
      </dsp:nvSpPr>
      <dsp:spPr>
        <a:xfrm>
          <a:off x="3368991" y="3535783"/>
          <a:ext cx="2411638" cy="307277"/>
        </a:xfrm>
        <a:custGeom>
          <a:avLst/>
          <a:gdLst/>
          <a:ahLst/>
          <a:cxnLst/>
          <a:rect l="0" t="0" r="0" b="0"/>
          <a:pathLst>
            <a:path>
              <a:moveTo>
                <a:pt x="2411638" y="0"/>
              </a:moveTo>
              <a:lnTo>
                <a:pt x="2411638" y="183184"/>
              </a:lnTo>
              <a:lnTo>
                <a:pt x="0" y="183184"/>
              </a:lnTo>
              <a:lnTo>
                <a:pt x="0" y="3072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290E1-1B42-493F-B609-266B4A431B3D}">
      <dsp:nvSpPr>
        <dsp:cNvPr id="0" name=""/>
        <dsp:cNvSpPr/>
      </dsp:nvSpPr>
      <dsp:spPr>
        <a:xfrm>
          <a:off x="5780629" y="2696680"/>
          <a:ext cx="1894859" cy="307277"/>
        </a:xfrm>
        <a:custGeom>
          <a:avLst/>
          <a:gdLst/>
          <a:ahLst/>
          <a:cxnLst/>
          <a:rect l="0" t="0" r="0" b="0"/>
          <a:pathLst>
            <a:path>
              <a:moveTo>
                <a:pt x="1894859" y="0"/>
              </a:moveTo>
              <a:lnTo>
                <a:pt x="1894859" y="183184"/>
              </a:lnTo>
              <a:lnTo>
                <a:pt x="0" y="183184"/>
              </a:lnTo>
              <a:lnTo>
                <a:pt x="0" y="3072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B6DA8-E4F2-4F5C-BC2F-BE557784B698}">
      <dsp:nvSpPr>
        <dsp:cNvPr id="0" name=""/>
        <dsp:cNvSpPr/>
      </dsp:nvSpPr>
      <dsp:spPr>
        <a:xfrm>
          <a:off x="7629768" y="1857576"/>
          <a:ext cx="91440" cy="307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727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FA2B-C7F4-43AC-B489-900784C5BF72}">
      <dsp:nvSpPr>
        <dsp:cNvPr id="0" name=""/>
        <dsp:cNvSpPr/>
      </dsp:nvSpPr>
      <dsp:spPr>
        <a:xfrm>
          <a:off x="7161900" y="1325750"/>
          <a:ext cx="1027176" cy="531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</a:p>
      </dsp:txBody>
      <dsp:txXfrm>
        <a:off x="7161900" y="1325750"/>
        <a:ext cx="1027176" cy="531826"/>
      </dsp:txXfrm>
    </dsp:sp>
    <dsp:sp modelId="{3812F0B0-F200-42DC-9383-D94CAC0AC1A3}">
      <dsp:nvSpPr>
        <dsp:cNvPr id="0" name=""/>
        <dsp:cNvSpPr/>
      </dsp:nvSpPr>
      <dsp:spPr>
        <a:xfrm>
          <a:off x="7367336" y="1739392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367336" y="1739392"/>
        <a:ext cx="924458" cy="177275"/>
      </dsp:txXfrm>
    </dsp:sp>
    <dsp:sp modelId="{D59BF0AF-2D4C-4EF3-8D74-16A88FBB6A92}">
      <dsp:nvSpPr>
        <dsp:cNvPr id="0" name=""/>
        <dsp:cNvSpPr/>
      </dsp:nvSpPr>
      <dsp:spPr>
        <a:xfrm>
          <a:off x="7161900" y="2164853"/>
          <a:ext cx="1027176" cy="531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language</a:t>
          </a:r>
        </a:p>
      </dsp:txBody>
      <dsp:txXfrm>
        <a:off x="7161900" y="2164853"/>
        <a:ext cx="1027176" cy="531826"/>
      </dsp:txXfrm>
    </dsp:sp>
    <dsp:sp modelId="{B951FFCA-AB2F-401E-803E-725ABCD341C0}">
      <dsp:nvSpPr>
        <dsp:cNvPr id="0" name=""/>
        <dsp:cNvSpPr/>
      </dsp:nvSpPr>
      <dsp:spPr>
        <a:xfrm>
          <a:off x="7367336" y="2578496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367336" y="2578496"/>
        <a:ext cx="924458" cy="177275"/>
      </dsp:txXfrm>
    </dsp:sp>
    <dsp:sp modelId="{4784484A-E63F-49D1-9E98-01EC8FA8E462}">
      <dsp:nvSpPr>
        <dsp:cNvPr id="0" name=""/>
        <dsp:cNvSpPr/>
      </dsp:nvSpPr>
      <dsp:spPr>
        <a:xfrm>
          <a:off x="5267041" y="3003957"/>
          <a:ext cx="1027176" cy="531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Internal</a:t>
          </a:r>
        </a:p>
      </dsp:txBody>
      <dsp:txXfrm>
        <a:off x="5267041" y="3003957"/>
        <a:ext cx="1027176" cy="531826"/>
      </dsp:txXfrm>
    </dsp:sp>
    <dsp:sp modelId="{A3EA2CB5-A02D-4DCF-B874-E7BF4A9F7FA5}">
      <dsp:nvSpPr>
        <dsp:cNvPr id="0" name=""/>
        <dsp:cNvSpPr/>
      </dsp:nvSpPr>
      <dsp:spPr>
        <a:xfrm>
          <a:off x="5472477" y="3417600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472477" y="3417600"/>
        <a:ext cx="924458" cy="177275"/>
      </dsp:txXfrm>
    </dsp:sp>
    <dsp:sp modelId="{BF80E33F-1966-4BEA-BCC7-977EE5DA8F56}">
      <dsp:nvSpPr>
        <dsp:cNvPr id="0" name=""/>
        <dsp:cNvSpPr/>
      </dsp:nvSpPr>
      <dsp:spPr>
        <a:xfrm>
          <a:off x="2855403" y="3843061"/>
          <a:ext cx="1027176" cy="531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Carrier</a:t>
          </a:r>
        </a:p>
      </dsp:txBody>
      <dsp:txXfrm>
        <a:off x="2855403" y="3843061"/>
        <a:ext cx="1027176" cy="531826"/>
      </dsp:txXfrm>
    </dsp:sp>
    <dsp:sp modelId="{BDE390A6-B9FC-4ACF-B0D8-4F26AF4D40A8}">
      <dsp:nvSpPr>
        <dsp:cNvPr id="0" name=""/>
        <dsp:cNvSpPr/>
      </dsp:nvSpPr>
      <dsp:spPr>
        <a:xfrm>
          <a:off x="3060838" y="4256703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60838" y="4256703"/>
        <a:ext cx="924458" cy="177275"/>
      </dsp:txXfrm>
    </dsp:sp>
    <dsp:sp modelId="{2C6378D9-FF51-44CB-9646-2550538BDDD2}">
      <dsp:nvSpPr>
        <dsp:cNvPr id="0" name=""/>
        <dsp:cNvSpPr/>
      </dsp:nvSpPr>
      <dsp:spPr>
        <a:xfrm>
          <a:off x="99244" y="4682164"/>
          <a:ext cx="1027176" cy="531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Mosaic</a:t>
          </a:r>
        </a:p>
      </dsp:txBody>
      <dsp:txXfrm>
        <a:off x="99244" y="4682164"/>
        <a:ext cx="1027176" cy="531826"/>
      </dsp:txXfrm>
    </dsp:sp>
    <dsp:sp modelId="{65AFE3ED-29B6-4929-A06C-A08D411EC516}">
      <dsp:nvSpPr>
        <dsp:cNvPr id="0" name=""/>
        <dsp:cNvSpPr/>
      </dsp:nvSpPr>
      <dsp:spPr>
        <a:xfrm>
          <a:off x="304679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4679" y="5095807"/>
        <a:ext cx="924458" cy="177275"/>
      </dsp:txXfrm>
    </dsp:sp>
    <dsp:sp modelId="{9266850C-13D0-41E5-8468-C896826904A2}">
      <dsp:nvSpPr>
        <dsp:cNvPr id="0" name=""/>
        <dsp:cNvSpPr/>
      </dsp:nvSpPr>
      <dsp:spPr>
        <a:xfrm>
          <a:off x="1477323" y="4682164"/>
          <a:ext cx="1027176" cy="5318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PMA DPU</a:t>
          </a:r>
        </a:p>
      </dsp:txBody>
      <dsp:txXfrm>
        <a:off x="1477323" y="4682164"/>
        <a:ext cx="1027176" cy="531826"/>
      </dsp:txXfrm>
    </dsp:sp>
    <dsp:sp modelId="{10B1623C-636B-435F-8995-8BCB0698C0D2}">
      <dsp:nvSpPr>
        <dsp:cNvPr id="0" name=""/>
        <dsp:cNvSpPr/>
      </dsp:nvSpPr>
      <dsp:spPr>
        <a:xfrm>
          <a:off x="1682758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82758" y="5095807"/>
        <a:ext cx="924458" cy="177275"/>
      </dsp:txXfrm>
    </dsp:sp>
    <dsp:sp modelId="{B9989664-F733-4D8B-818D-50FF69135FBE}">
      <dsp:nvSpPr>
        <dsp:cNvPr id="0" name=""/>
        <dsp:cNvSpPr/>
      </dsp:nvSpPr>
      <dsp:spPr>
        <a:xfrm>
          <a:off x="2855403" y="4682164"/>
          <a:ext cx="1027176" cy="531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TA5K OSP</a:t>
          </a:r>
        </a:p>
      </dsp:txBody>
      <dsp:txXfrm>
        <a:off x="2855403" y="4682164"/>
        <a:ext cx="1027176" cy="531826"/>
      </dsp:txXfrm>
    </dsp:sp>
    <dsp:sp modelId="{7E9564DA-DE83-48E1-8EDB-53E7AE179927}">
      <dsp:nvSpPr>
        <dsp:cNvPr id="0" name=""/>
        <dsp:cNvSpPr/>
      </dsp:nvSpPr>
      <dsp:spPr>
        <a:xfrm>
          <a:off x="3060838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60838" y="5095807"/>
        <a:ext cx="924458" cy="177275"/>
      </dsp:txXfrm>
    </dsp:sp>
    <dsp:sp modelId="{74C8936B-72B7-4A7E-99D8-21DD2D527868}">
      <dsp:nvSpPr>
        <dsp:cNvPr id="0" name=""/>
        <dsp:cNvSpPr/>
      </dsp:nvSpPr>
      <dsp:spPr>
        <a:xfrm>
          <a:off x="4233482" y="4682164"/>
          <a:ext cx="1027176" cy="531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NV8xx</a:t>
          </a:r>
        </a:p>
      </dsp:txBody>
      <dsp:txXfrm>
        <a:off x="4233482" y="4682164"/>
        <a:ext cx="1027176" cy="531826"/>
      </dsp:txXfrm>
    </dsp:sp>
    <dsp:sp modelId="{ACB8D0B1-0D00-4B49-B295-A0660B1DF866}">
      <dsp:nvSpPr>
        <dsp:cNvPr id="0" name=""/>
        <dsp:cNvSpPr/>
      </dsp:nvSpPr>
      <dsp:spPr>
        <a:xfrm>
          <a:off x="4438917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38917" y="5095807"/>
        <a:ext cx="924458" cy="177275"/>
      </dsp:txXfrm>
    </dsp:sp>
    <dsp:sp modelId="{4442ED1A-733D-4812-A3B6-54DB7D850BCC}">
      <dsp:nvSpPr>
        <dsp:cNvPr id="0" name=""/>
        <dsp:cNvSpPr/>
      </dsp:nvSpPr>
      <dsp:spPr>
        <a:xfrm>
          <a:off x="5611561" y="4682164"/>
          <a:ext cx="1027176" cy="531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Tools/ Equipment</a:t>
          </a:r>
        </a:p>
      </dsp:txBody>
      <dsp:txXfrm>
        <a:off x="5611561" y="4682164"/>
        <a:ext cx="1027176" cy="531826"/>
      </dsp:txXfrm>
    </dsp:sp>
    <dsp:sp modelId="{F4DA1145-5B2E-4214-9E69-7818824382DE}">
      <dsp:nvSpPr>
        <dsp:cNvPr id="0" name=""/>
        <dsp:cNvSpPr/>
      </dsp:nvSpPr>
      <dsp:spPr>
        <a:xfrm>
          <a:off x="5816996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816996" y="5095807"/>
        <a:ext cx="924458" cy="177275"/>
      </dsp:txXfrm>
    </dsp:sp>
    <dsp:sp modelId="{37E61F84-994A-445C-9CA6-D12550D95E05}">
      <dsp:nvSpPr>
        <dsp:cNvPr id="0" name=""/>
        <dsp:cNvSpPr/>
      </dsp:nvSpPr>
      <dsp:spPr>
        <a:xfrm>
          <a:off x="7678680" y="3843061"/>
          <a:ext cx="1027176" cy="531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Enterprise</a:t>
          </a:r>
        </a:p>
      </dsp:txBody>
      <dsp:txXfrm>
        <a:off x="7678680" y="3843061"/>
        <a:ext cx="1027176" cy="531826"/>
      </dsp:txXfrm>
    </dsp:sp>
    <dsp:sp modelId="{36DD3393-B644-4D44-A626-C146656D1E21}">
      <dsp:nvSpPr>
        <dsp:cNvPr id="0" name=""/>
        <dsp:cNvSpPr/>
      </dsp:nvSpPr>
      <dsp:spPr>
        <a:xfrm>
          <a:off x="7884115" y="4256703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884115" y="4256703"/>
        <a:ext cx="924458" cy="177275"/>
      </dsp:txXfrm>
    </dsp:sp>
    <dsp:sp modelId="{8C189644-EE3C-4BEB-86BD-099F4FE066CD}">
      <dsp:nvSpPr>
        <dsp:cNvPr id="0" name=""/>
        <dsp:cNvSpPr/>
      </dsp:nvSpPr>
      <dsp:spPr>
        <a:xfrm>
          <a:off x="6989640" y="4682164"/>
          <a:ext cx="1027176" cy="5318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Blue socket</a:t>
          </a:r>
        </a:p>
      </dsp:txBody>
      <dsp:txXfrm>
        <a:off x="6989640" y="4682164"/>
        <a:ext cx="1027176" cy="531826"/>
      </dsp:txXfrm>
    </dsp:sp>
    <dsp:sp modelId="{ACC72F76-0AC7-4812-99A4-D3A91102B457}">
      <dsp:nvSpPr>
        <dsp:cNvPr id="0" name=""/>
        <dsp:cNvSpPr/>
      </dsp:nvSpPr>
      <dsp:spPr>
        <a:xfrm>
          <a:off x="7195076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195076" y="5095807"/>
        <a:ext cx="924458" cy="177275"/>
      </dsp:txXfrm>
    </dsp:sp>
    <dsp:sp modelId="{DF1FF9F9-091E-4EEB-8102-945CBBAAB5DE}">
      <dsp:nvSpPr>
        <dsp:cNvPr id="0" name=""/>
        <dsp:cNvSpPr/>
      </dsp:nvSpPr>
      <dsp:spPr>
        <a:xfrm>
          <a:off x="8367720" y="4682164"/>
          <a:ext cx="1027176" cy="531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NV Enterprise</a:t>
          </a:r>
        </a:p>
      </dsp:txBody>
      <dsp:txXfrm>
        <a:off x="8367720" y="4682164"/>
        <a:ext cx="1027176" cy="531826"/>
      </dsp:txXfrm>
    </dsp:sp>
    <dsp:sp modelId="{4F25BB5A-CF13-4330-8526-2A4B7CF0DCDD}">
      <dsp:nvSpPr>
        <dsp:cNvPr id="0" name=""/>
        <dsp:cNvSpPr/>
      </dsp:nvSpPr>
      <dsp:spPr>
        <a:xfrm>
          <a:off x="8573155" y="5095807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573155" y="5095807"/>
        <a:ext cx="924458" cy="177275"/>
      </dsp:txXfrm>
    </dsp:sp>
    <dsp:sp modelId="{A548E494-F092-4534-BC9D-B6D20851F674}">
      <dsp:nvSpPr>
        <dsp:cNvPr id="0" name=""/>
        <dsp:cNvSpPr/>
      </dsp:nvSpPr>
      <dsp:spPr>
        <a:xfrm>
          <a:off x="9056759" y="3003957"/>
          <a:ext cx="1027176" cy="531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External</a:t>
          </a:r>
        </a:p>
      </dsp:txBody>
      <dsp:txXfrm>
        <a:off x="9056759" y="3003957"/>
        <a:ext cx="1027176" cy="531826"/>
      </dsp:txXfrm>
    </dsp:sp>
    <dsp:sp modelId="{7ED64AEA-9B34-4A22-BCBB-41D32F92CCE4}">
      <dsp:nvSpPr>
        <dsp:cNvPr id="0" name=""/>
        <dsp:cNvSpPr/>
      </dsp:nvSpPr>
      <dsp:spPr>
        <a:xfrm>
          <a:off x="9262195" y="3417600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262195" y="3417600"/>
        <a:ext cx="924458" cy="177275"/>
      </dsp:txXfrm>
    </dsp:sp>
    <dsp:sp modelId="{84FC8D2C-DDB9-418E-99CD-5EA50E409CB0}">
      <dsp:nvSpPr>
        <dsp:cNvPr id="0" name=""/>
        <dsp:cNvSpPr/>
      </dsp:nvSpPr>
      <dsp:spPr>
        <a:xfrm>
          <a:off x="9056759" y="3843061"/>
          <a:ext cx="1027176" cy="531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50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</a:t>
          </a:r>
        </a:p>
      </dsp:txBody>
      <dsp:txXfrm>
        <a:off x="9056759" y="3843061"/>
        <a:ext cx="1027176" cy="531826"/>
      </dsp:txXfrm>
    </dsp:sp>
    <dsp:sp modelId="{5B2EEC57-7A42-4D4E-8FA3-EEE8F2E1E3DF}">
      <dsp:nvSpPr>
        <dsp:cNvPr id="0" name=""/>
        <dsp:cNvSpPr/>
      </dsp:nvSpPr>
      <dsp:spPr>
        <a:xfrm>
          <a:off x="9262195" y="4256703"/>
          <a:ext cx="924458" cy="177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262195" y="4256703"/>
        <a:ext cx="924458" cy="177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7AE1F-5C7C-4570-9FC3-969B512F7155}">
      <dsp:nvSpPr>
        <dsp:cNvPr id="0" name=""/>
        <dsp:cNvSpPr/>
      </dsp:nvSpPr>
      <dsp:spPr>
        <a:xfrm>
          <a:off x="365121" y="227402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Gitter</a:t>
          </a:r>
          <a:endParaRPr lang="en-US" sz="3200" kern="1200" dirty="0"/>
        </a:p>
      </dsp:txBody>
      <dsp:txXfrm>
        <a:off x="365121" y="227402"/>
        <a:ext cx="2282699" cy="713343"/>
      </dsp:txXfrm>
    </dsp:sp>
    <dsp:sp modelId="{C2A2FD25-3A9D-403A-868F-36EBB2CD87B6}">
      <dsp:nvSpPr>
        <dsp:cNvPr id="0" name=""/>
        <dsp:cNvSpPr/>
      </dsp:nvSpPr>
      <dsp:spPr>
        <a:xfrm>
          <a:off x="270008" y="124363"/>
          <a:ext cx="499340" cy="74901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4C456-4955-4C33-B1D8-3BF6317B2D41}">
      <dsp:nvSpPr>
        <dsp:cNvPr id="0" name=""/>
        <dsp:cNvSpPr/>
      </dsp:nvSpPr>
      <dsp:spPr>
        <a:xfrm>
          <a:off x="2906662" y="227402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Twitter</a:t>
          </a:r>
        </a:p>
      </dsp:txBody>
      <dsp:txXfrm>
        <a:off x="2906662" y="227402"/>
        <a:ext cx="2282699" cy="713343"/>
      </dsp:txXfrm>
    </dsp:sp>
    <dsp:sp modelId="{AFE2A0F9-9A89-4AB5-BA49-640C4E70F344}">
      <dsp:nvSpPr>
        <dsp:cNvPr id="0" name=""/>
        <dsp:cNvSpPr/>
      </dsp:nvSpPr>
      <dsp:spPr>
        <a:xfrm>
          <a:off x="2811550" y="124363"/>
          <a:ext cx="499340" cy="74901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81DF-4FBB-443E-8602-D5CC4FA09B83}">
      <dsp:nvSpPr>
        <dsp:cNvPr id="0" name=""/>
        <dsp:cNvSpPr/>
      </dsp:nvSpPr>
      <dsp:spPr>
        <a:xfrm>
          <a:off x="365121" y="1125422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HipChat</a:t>
          </a:r>
        </a:p>
      </dsp:txBody>
      <dsp:txXfrm>
        <a:off x="365121" y="1125422"/>
        <a:ext cx="2282699" cy="713343"/>
      </dsp:txXfrm>
    </dsp:sp>
    <dsp:sp modelId="{1CF5983E-2836-450A-902E-4EEB7C4C6EC3}">
      <dsp:nvSpPr>
        <dsp:cNvPr id="0" name=""/>
        <dsp:cNvSpPr/>
      </dsp:nvSpPr>
      <dsp:spPr>
        <a:xfrm>
          <a:off x="270008" y="1022384"/>
          <a:ext cx="499340" cy="74901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FD227-C36D-46DA-A858-B9E0E54CAB3E}">
      <dsp:nvSpPr>
        <dsp:cNvPr id="0" name=""/>
        <dsp:cNvSpPr/>
      </dsp:nvSpPr>
      <dsp:spPr>
        <a:xfrm>
          <a:off x="2906662" y="1125422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Microsoft</a:t>
          </a:r>
        </a:p>
      </dsp:txBody>
      <dsp:txXfrm>
        <a:off x="2906662" y="1125422"/>
        <a:ext cx="2282699" cy="713343"/>
      </dsp:txXfrm>
    </dsp:sp>
    <dsp:sp modelId="{0E32E23A-81C7-44C1-9F33-35D4477360B2}">
      <dsp:nvSpPr>
        <dsp:cNvPr id="0" name=""/>
        <dsp:cNvSpPr/>
      </dsp:nvSpPr>
      <dsp:spPr>
        <a:xfrm>
          <a:off x="2811550" y="1022384"/>
          <a:ext cx="499340" cy="74901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CDBFE-5E28-48FA-B08F-C72AD2677924}">
      <dsp:nvSpPr>
        <dsp:cNvPr id="0" name=""/>
        <dsp:cNvSpPr/>
      </dsp:nvSpPr>
      <dsp:spPr>
        <a:xfrm>
          <a:off x="365121" y="2023443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MailGun</a:t>
          </a:r>
          <a:endParaRPr lang="en-US" sz="3200" kern="1200" dirty="0"/>
        </a:p>
      </dsp:txBody>
      <dsp:txXfrm>
        <a:off x="365121" y="2023443"/>
        <a:ext cx="2282699" cy="713343"/>
      </dsp:txXfrm>
    </dsp:sp>
    <dsp:sp modelId="{DF8E6479-DFC4-47D7-BDEF-F4A19763F1CE}">
      <dsp:nvSpPr>
        <dsp:cNvPr id="0" name=""/>
        <dsp:cNvSpPr/>
      </dsp:nvSpPr>
      <dsp:spPr>
        <a:xfrm>
          <a:off x="270008" y="1920404"/>
          <a:ext cx="499340" cy="74901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28034-30AE-4451-921E-097D6489717C}">
      <dsp:nvSpPr>
        <dsp:cNvPr id="0" name=""/>
        <dsp:cNvSpPr/>
      </dsp:nvSpPr>
      <dsp:spPr>
        <a:xfrm>
          <a:off x="2906662" y="2023443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Speech</a:t>
          </a:r>
        </a:p>
      </dsp:txBody>
      <dsp:txXfrm>
        <a:off x="2906662" y="2023443"/>
        <a:ext cx="2282699" cy="713343"/>
      </dsp:txXfrm>
    </dsp:sp>
    <dsp:sp modelId="{55AEE145-7593-4F58-ADE8-F1A0080231BB}">
      <dsp:nvSpPr>
        <dsp:cNvPr id="0" name=""/>
        <dsp:cNvSpPr/>
      </dsp:nvSpPr>
      <dsp:spPr>
        <a:xfrm>
          <a:off x="2811550" y="1920404"/>
          <a:ext cx="499340" cy="749010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A2DAE-6A27-40DF-9796-DFDFBF14709C}">
      <dsp:nvSpPr>
        <dsp:cNvPr id="0" name=""/>
        <dsp:cNvSpPr/>
      </dsp:nvSpPr>
      <dsp:spPr>
        <a:xfrm>
          <a:off x="1635891" y="2921463"/>
          <a:ext cx="2282699" cy="71334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71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Web</a:t>
          </a:r>
        </a:p>
      </dsp:txBody>
      <dsp:txXfrm>
        <a:off x="1635891" y="2921463"/>
        <a:ext cx="2282699" cy="713343"/>
      </dsp:txXfrm>
    </dsp:sp>
    <dsp:sp modelId="{4BE79C9A-0781-404D-81AA-76483DAB6034}">
      <dsp:nvSpPr>
        <dsp:cNvPr id="0" name=""/>
        <dsp:cNvSpPr/>
      </dsp:nvSpPr>
      <dsp:spPr>
        <a:xfrm>
          <a:off x="1540779" y="2818424"/>
          <a:ext cx="499340" cy="749010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Gro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292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Heal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2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4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Manufactu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ner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m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Reta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AT29065_Template_1_Cover_retai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0953897" y="6443769"/>
            <a:ext cx="78090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1E9FB1BD-C078-4432-90F2-3A4E7C67353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5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3240"/>
            <a:ext cx="10890251" cy="2852737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652964"/>
            <a:ext cx="10890251" cy="1500187"/>
          </a:xfrm>
        </p:spPr>
        <p:txBody>
          <a:bodyPr tIns="91440">
            <a:normAutofit/>
          </a:bodyPr>
          <a:lstStyle>
            <a:lvl1pPr marL="0" indent="0">
              <a:buNone/>
              <a:defRPr sz="1867">
                <a:solidFill>
                  <a:schemeClr val="accent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0953897" y="6443769"/>
            <a:ext cx="78090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1E9FB1BD-C078-4432-90F2-3A4E7C67353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4625976"/>
            <a:ext cx="10890251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84858" y="6482349"/>
            <a:ext cx="5607477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00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0953897" y="6443769"/>
            <a:ext cx="78090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1E9FB1BD-C078-4432-90F2-3A4E7C67353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84858" y="6482349"/>
            <a:ext cx="5607477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05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0953897" y="6443769"/>
            <a:ext cx="78090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1E9FB1BD-C078-4432-90F2-3A4E7C67353A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84858" y="6482349"/>
            <a:ext cx="5607477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Group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5">
              <a:alpha val="59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5">
              <a:alpha val="59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Individ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2689"/>
            <a:ext cx="12188388" cy="685262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rgbClr val="4C94CD"/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rgbClr val="5194CB"/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solidFill>
            <a:srgbClr val="4994CE"/>
          </a:solidFill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Mac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AT29065_Template_1_Cover_retai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3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146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ranspor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1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9781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la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6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4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lace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AT29065_Template_1_Cover_macr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6">
              <a:alpha val="6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3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uc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2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3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uc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5397623" cy="167028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vert="horz" wrap="square" lIns="0" tIns="121920" rIns="121920" bIns="121920" rtlCol="0">
            <a:noAutofit/>
          </a:bodyPr>
          <a:lstStyle/>
          <a:p>
            <a:pPr marL="452955" lvl="0" indent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8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0618"/>
            <a:ext cx="5397623" cy="2302169"/>
          </a:xfrm>
          <a:solidFill>
            <a:schemeClr val="accent4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452955" indent="0" algn="l">
              <a:defRPr sz="48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5397623" cy="786208"/>
          </a:xfrm>
          <a:noFill/>
        </p:spPr>
        <p:txBody>
          <a:bodyPr wrap="square" lIns="0" tIns="91440" bIns="91440">
            <a:noAutofit/>
          </a:bodyPr>
          <a:lstStyle>
            <a:lvl1pPr marL="452955" indent="0" algn="l">
              <a:spcBef>
                <a:spcPts val="1600"/>
              </a:spcBef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7200" y="886879"/>
            <a:ext cx="32004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5397621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681550" indent="-228594">
              <a:buNone/>
              <a:defRPr lang="en-US" sz="1600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2079705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681550" indent="-228594">
              <a:buNone/>
              <a:defRPr lang="en-US" sz="1333" baseline="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452955" lvl="0" indent="0">
              <a:spcBef>
                <a:spcPts val="1600"/>
              </a:spcBef>
            </a:pPr>
            <a:r>
              <a:rPr lang="en-US" dirty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57200" y="4482787"/>
            <a:ext cx="45613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5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5720"/>
            <a:ext cx="12192000" cy="462281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"/>
            <a:ext cx="10298223" cy="135151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1637"/>
            <a:ext cx="11277600" cy="463106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862763" y="340348"/>
            <a:ext cx="872036" cy="211861"/>
            <a:chOff x="382588" y="4083051"/>
            <a:chExt cx="1463675" cy="355600"/>
          </a:xfrm>
          <a:solidFill>
            <a:srgbClr val="231F20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762125" y="4087813"/>
              <a:ext cx="61913" cy="63500"/>
            </a:xfrm>
            <a:custGeom>
              <a:avLst/>
              <a:gdLst>
                <a:gd name="T0" fmla="*/ 17 w 34"/>
                <a:gd name="T1" fmla="*/ 31 h 34"/>
                <a:gd name="T2" fmla="*/ 3 w 34"/>
                <a:gd name="T3" fmla="*/ 17 h 34"/>
                <a:gd name="T4" fmla="*/ 17 w 34"/>
                <a:gd name="T5" fmla="*/ 3 h 34"/>
                <a:gd name="T6" fmla="*/ 31 w 34"/>
                <a:gd name="T7" fmla="*/ 17 h 34"/>
                <a:gd name="T8" fmla="*/ 17 w 34"/>
                <a:gd name="T9" fmla="*/ 31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  <a:gd name="T20" fmla="*/ 15 w 34"/>
                <a:gd name="T21" fmla="*/ 18 h 34"/>
                <a:gd name="T22" fmla="*/ 16 w 34"/>
                <a:gd name="T23" fmla="*/ 18 h 34"/>
                <a:gd name="T24" fmla="*/ 19 w 34"/>
                <a:gd name="T25" fmla="*/ 23 h 34"/>
                <a:gd name="T26" fmla="*/ 20 w 34"/>
                <a:gd name="T27" fmla="*/ 27 h 34"/>
                <a:gd name="T28" fmla="*/ 24 w 34"/>
                <a:gd name="T29" fmla="*/ 27 h 34"/>
                <a:gd name="T30" fmla="*/ 24 w 34"/>
                <a:gd name="T31" fmla="*/ 21 h 34"/>
                <a:gd name="T32" fmla="*/ 20 w 34"/>
                <a:gd name="T33" fmla="*/ 17 h 34"/>
                <a:gd name="T34" fmla="*/ 20 w 34"/>
                <a:gd name="T35" fmla="*/ 17 h 34"/>
                <a:gd name="T36" fmla="*/ 24 w 34"/>
                <a:gd name="T37" fmla="*/ 12 h 34"/>
                <a:gd name="T38" fmla="*/ 19 w 34"/>
                <a:gd name="T39" fmla="*/ 7 h 34"/>
                <a:gd name="T40" fmla="*/ 10 w 34"/>
                <a:gd name="T41" fmla="*/ 7 h 34"/>
                <a:gd name="T42" fmla="*/ 10 w 34"/>
                <a:gd name="T43" fmla="*/ 27 h 34"/>
                <a:gd name="T44" fmla="*/ 15 w 34"/>
                <a:gd name="T45" fmla="*/ 27 h 34"/>
                <a:gd name="T46" fmla="*/ 15 w 34"/>
                <a:gd name="T47" fmla="*/ 18 h 34"/>
                <a:gd name="T48" fmla="*/ 15 w 34"/>
                <a:gd name="T49" fmla="*/ 10 h 34"/>
                <a:gd name="T50" fmla="*/ 17 w 34"/>
                <a:gd name="T51" fmla="*/ 10 h 34"/>
                <a:gd name="T52" fmla="*/ 19 w 34"/>
                <a:gd name="T53" fmla="*/ 13 h 34"/>
                <a:gd name="T54" fmla="*/ 17 w 34"/>
                <a:gd name="T55" fmla="*/ 16 h 34"/>
                <a:gd name="T56" fmla="*/ 15 w 34"/>
                <a:gd name="T57" fmla="*/ 16 h 34"/>
                <a:gd name="T58" fmla="*/ 15 w 34"/>
                <a:gd name="T5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4">
                  <a:moveTo>
                    <a:pt x="17" y="31"/>
                  </a:moveTo>
                  <a:cubicBezTo>
                    <a:pt x="9" y="31"/>
                    <a:pt x="3" y="24"/>
                    <a:pt x="3" y="17"/>
                  </a:cubicBezTo>
                  <a:cubicBezTo>
                    <a:pt x="3" y="9"/>
                    <a:pt x="9" y="3"/>
                    <a:pt x="17" y="3"/>
                  </a:cubicBezTo>
                  <a:cubicBezTo>
                    <a:pt x="25" y="3"/>
                    <a:pt x="31" y="9"/>
                    <a:pt x="31" y="17"/>
                  </a:cubicBezTo>
                  <a:cubicBezTo>
                    <a:pt x="31" y="24"/>
                    <a:pt x="25" y="31"/>
                    <a:pt x="17" y="31"/>
                  </a:cubicBezTo>
                  <a:close/>
                  <a:moveTo>
                    <a:pt x="17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lose/>
                  <a:moveTo>
                    <a:pt x="15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20" y="18"/>
                    <a:pt x="19" y="20"/>
                    <a:pt x="19" y="23"/>
                  </a:cubicBezTo>
                  <a:cubicBezTo>
                    <a:pt x="19" y="24"/>
                    <a:pt x="19" y="25"/>
                    <a:pt x="20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4" y="22"/>
                    <a:pt x="24" y="21"/>
                  </a:cubicBezTo>
                  <a:cubicBezTo>
                    <a:pt x="24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6"/>
                    <a:pt x="24" y="15"/>
                    <a:pt x="24" y="12"/>
                  </a:cubicBezTo>
                  <a:cubicBezTo>
                    <a:pt x="24" y="9"/>
                    <a:pt x="22" y="7"/>
                    <a:pt x="1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18"/>
                  </a:lnTo>
                  <a:close/>
                  <a:moveTo>
                    <a:pt x="15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1"/>
                    <a:pt x="19" y="13"/>
                  </a:cubicBezTo>
                  <a:cubicBezTo>
                    <a:pt x="19" y="14"/>
                    <a:pt x="19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2588" y="4083051"/>
              <a:ext cx="1463675" cy="355600"/>
            </a:xfrm>
            <a:custGeom>
              <a:avLst/>
              <a:gdLst>
                <a:gd name="T0" fmla="*/ 117 w 794"/>
                <a:gd name="T1" fmla="*/ 119 h 190"/>
                <a:gd name="T2" fmla="*/ 83 w 794"/>
                <a:gd name="T3" fmla="*/ 34 h 190"/>
                <a:gd name="T4" fmla="*/ 249 w 794"/>
                <a:gd name="T5" fmla="*/ 86 h 190"/>
                <a:gd name="T6" fmla="*/ 250 w 794"/>
                <a:gd name="T7" fmla="*/ 153 h 190"/>
                <a:gd name="T8" fmla="*/ 218 w 794"/>
                <a:gd name="T9" fmla="*/ 86 h 190"/>
                <a:gd name="T10" fmla="*/ 597 w 794"/>
                <a:gd name="T11" fmla="*/ 127 h 190"/>
                <a:gd name="T12" fmla="*/ 579 w 794"/>
                <a:gd name="T13" fmla="*/ 80 h 190"/>
                <a:gd name="T14" fmla="*/ 474 w 794"/>
                <a:gd name="T15" fmla="*/ 86 h 190"/>
                <a:gd name="T16" fmla="*/ 420 w 794"/>
                <a:gd name="T17" fmla="*/ 121 h 190"/>
                <a:gd name="T18" fmla="*/ 215 w 794"/>
                <a:gd name="T19" fmla="*/ 52 h 190"/>
                <a:gd name="T20" fmla="*/ 180 w 794"/>
                <a:gd name="T21" fmla="*/ 169 h 190"/>
                <a:gd name="T22" fmla="*/ 108 w 794"/>
                <a:gd name="T23" fmla="*/ 0 h 190"/>
                <a:gd name="T24" fmla="*/ 0 w 794"/>
                <a:gd name="T25" fmla="*/ 190 h 190"/>
                <a:gd name="T26" fmla="*/ 28 w 794"/>
                <a:gd name="T27" fmla="*/ 155 h 190"/>
                <a:gd name="T28" fmla="*/ 147 w 794"/>
                <a:gd name="T29" fmla="*/ 190 h 190"/>
                <a:gd name="T30" fmla="*/ 313 w 794"/>
                <a:gd name="T31" fmla="*/ 120 h 190"/>
                <a:gd name="T32" fmla="*/ 214 w 794"/>
                <a:gd name="T33" fmla="*/ 52 h 190"/>
                <a:gd name="T34" fmla="*/ 491 w 794"/>
                <a:gd name="T35" fmla="*/ 190 h 190"/>
                <a:gd name="T36" fmla="*/ 543 w 794"/>
                <a:gd name="T37" fmla="*/ 161 h 190"/>
                <a:gd name="T38" fmla="*/ 626 w 794"/>
                <a:gd name="T39" fmla="*/ 190 h 190"/>
                <a:gd name="T40" fmla="*/ 698 w 794"/>
                <a:gd name="T41" fmla="*/ 85 h 190"/>
                <a:gd name="T42" fmla="*/ 757 w 794"/>
                <a:gd name="T43" fmla="*/ 122 h 190"/>
                <a:gd name="T44" fmla="*/ 794 w 794"/>
                <a:gd name="T45" fmla="*/ 190 h 190"/>
                <a:gd name="T46" fmla="*/ 739 w 794"/>
                <a:gd name="T47" fmla="*/ 49 h 190"/>
                <a:gd name="T48" fmla="*/ 660 w 794"/>
                <a:gd name="T49" fmla="*/ 171 h 190"/>
                <a:gd name="T50" fmla="*/ 580 w 794"/>
                <a:gd name="T51" fmla="*/ 50 h 190"/>
                <a:gd name="T52" fmla="*/ 507 w 794"/>
                <a:gd name="T53" fmla="*/ 139 h 190"/>
                <a:gd name="T54" fmla="*/ 382 w 794"/>
                <a:gd name="T55" fmla="*/ 50 h 190"/>
                <a:gd name="T56" fmla="*/ 372 w 794"/>
                <a:gd name="T57" fmla="*/ 151 h 190"/>
                <a:gd name="T58" fmla="*/ 357 w 794"/>
                <a:gd name="T59" fmla="*/ 35 h 190"/>
                <a:gd name="T60" fmla="*/ 735 w 794"/>
                <a:gd name="T61" fmla="*/ 0 h 190"/>
                <a:gd name="T62" fmla="*/ 139 w 794"/>
                <a:gd name="T63" fmla="*/ 35 h 190"/>
                <a:gd name="T64" fmla="*/ 320 w 794"/>
                <a:gd name="T65" fmla="*/ 135 h 190"/>
                <a:gd name="T66" fmla="*/ 420 w 794"/>
                <a:gd name="T67" fmla="*/ 190 h 190"/>
                <a:gd name="T68" fmla="*/ 462 w 794"/>
                <a:gd name="T69" fmla="*/ 15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4" h="190">
                  <a:moveTo>
                    <a:pt x="83" y="34"/>
                  </a:moveTo>
                  <a:cubicBezTo>
                    <a:pt x="117" y="119"/>
                    <a:pt x="117" y="119"/>
                    <a:pt x="117" y="119"/>
                  </a:cubicBezTo>
                  <a:cubicBezTo>
                    <a:pt x="43" y="119"/>
                    <a:pt x="43" y="119"/>
                    <a:pt x="43" y="119"/>
                  </a:cubicBezTo>
                  <a:lnTo>
                    <a:pt x="83" y="34"/>
                  </a:lnTo>
                  <a:close/>
                  <a:moveTo>
                    <a:pt x="218" y="86"/>
                  </a:moveTo>
                  <a:cubicBezTo>
                    <a:pt x="249" y="86"/>
                    <a:pt x="249" y="86"/>
                    <a:pt x="249" y="86"/>
                  </a:cubicBezTo>
                  <a:cubicBezTo>
                    <a:pt x="258" y="87"/>
                    <a:pt x="273" y="100"/>
                    <a:pt x="273" y="121"/>
                  </a:cubicBezTo>
                  <a:cubicBezTo>
                    <a:pt x="275" y="140"/>
                    <a:pt x="260" y="153"/>
                    <a:pt x="250" y="153"/>
                  </a:cubicBezTo>
                  <a:cubicBezTo>
                    <a:pt x="218" y="153"/>
                    <a:pt x="218" y="153"/>
                    <a:pt x="218" y="153"/>
                  </a:cubicBezTo>
                  <a:lnTo>
                    <a:pt x="218" y="86"/>
                  </a:lnTo>
                  <a:close/>
                  <a:moveTo>
                    <a:pt x="579" y="80"/>
                  </a:moveTo>
                  <a:cubicBezTo>
                    <a:pt x="597" y="127"/>
                    <a:pt x="597" y="127"/>
                    <a:pt x="597" y="127"/>
                  </a:cubicBezTo>
                  <a:cubicBezTo>
                    <a:pt x="558" y="127"/>
                    <a:pt x="558" y="127"/>
                    <a:pt x="558" y="127"/>
                  </a:cubicBezTo>
                  <a:lnTo>
                    <a:pt x="579" y="80"/>
                  </a:lnTo>
                  <a:close/>
                  <a:moveTo>
                    <a:pt x="420" y="86"/>
                  </a:moveTo>
                  <a:cubicBezTo>
                    <a:pt x="474" y="86"/>
                    <a:pt x="474" y="86"/>
                    <a:pt x="474" y="86"/>
                  </a:cubicBezTo>
                  <a:cubicBezTo>
                    <a:pt x="496" y="87"/>
                    <a:pt x="497" y="121"/>
                    <a:pt x="475" y="121"/>
                  </a:cubicBezTo>
                  <a:cubicBezTo>
                    <a:pt x="420" y="121"/>
                    <a:pt x="420" y="121"/>
                    <a:pt x="420" y="121"/>
                  </a:cubicBezTo>
                  <a:lnTo>
                    <a:pt x="420" y="86"/>
                  </a:lnTo>
                  <a:close/>
                  <a:moveTo>
                    <a:pt x="215" y="52"/>
                  </a:moveTo>
                  <a:cubicBezTo>
                    <a:pt x="180" y="52"/>
                    <a:pt x="180" y="52"/>
                    <a:pt x="180" y="5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9" y="169"/>
                    <a:pt x="179" y="169"/>
                    <a:pt x="179" y="169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58" y="190"/>
                    <a:pt x="258" y="190"/>
                    <a:pt x="258" y="190"/>
                  </a:cubicBezTo>
                  <a:cubicBezTo>
                    <a:pt x="284" y="189"/>
                    <a:pt x="313" y="155"/>
                    <a:pt x="313" y="120"/>
                  </a:cubicBezTo>
                  <a:cubicBezTo>
                    <a:pt x="313" y="92"/>
                    <a:pt x="291" y="51"/>
                    <a:pt x="258" y="52"/>
                  </a:cubicBezTo>
                  <a:cubicBezTo>
                    <a:pt x="214" y="52"/>
                    <a:pt x="214" y="52"/>
                    <a:pt x="214" y="52"/>
                  </a:cubicBezTo>
                  <a:moveTo>
                    <a:pt x="462" y="152"/>
                  </a:moveTo>
                  <a:cubicBezTo>
                    <a:pt x="494" y="162"/>
                    <a:pt x="491" y="190"/>
                    <a:pt x="491" y="190"/>
                  </a:cubicBezTo>
                  <a:cubicBezTo>
                    <a:pt x="530" y="190"/>
                    <a:pt x="530" y="190"/>
                    <a:pt x="530" y="190"/>
                  </a:cubicBezTo>
                  <a:cubicBezTo>
                    <a:pt x="543" y="161"/>
                    <a:pt x="543" y="161"/>
                    <a:pt x="543" y="161"/>
                  </a:cubicBezTo>
                  <a:cubicBezTo>
                    <a:pt x="613" y="161"/>
                    <a:pt x="613" y="161"/>
                    <a:pt x="613" y="161"/>
                  </a:cubicBezTo>
                  <a:cubicBezTo>
                    <a:pt x="626" y="190"/>
                    <a:pt x="626" y="190"/>
                    <a:pt x="626" y="190"/>
                  </a:cubicBezTo>
                  <a:cubicBezTo>
                    <a:pt x="698" y="190"/>
                    <a:pt x="698" y="190"/>
                    <a:pt x="698" y="190"/>
                  </a:cubicBezTo>
                  <a:cubicBezTo>
                    <a:pt x="698" y="85"/>
                    <a:pt x="698" y="85"/>
                    <a:pt x="698" y="85"/>
                  </a:cubicBezTo>
                  <a:cubicBezTo>
                    <a:pt x="734" y="85"/>
                    <a:pt x="734" y="85"/>
                    <a:pt x="734" y="85"/>
                  </a:cubicBezTo>
                  <a:cubicBezTo>
                    <a:pt x="747" y="85"/>
                    <a:pt x="759" y="98"/>
                    <a:pt x="757" y="122"/>
                  </a:cubicBezTo>
                  <a:cubicBezTo>
                    <a:pt x="757" y="190"/>
                    <a:pt x="757" y="190"/>
                    <a:pt x="757" y="190"/>
                  </a:cubicBezTo>
                  <a:cubicBezTo>
                    <a:pt x="794" y="190"/>
                    <a:pt x="794" y="190"/>
                    <a:pt x="794" y="190"/>
                  </a:cubicBezTo>
                  <a:cubicBezTo>
                    <a:pt x="794" y="116"/>
                    <a:pt x="794" y="116"/>
                    <a:pt x="794" y="116"/>
                  </a:cubicBezTo>
                  <a:cubicBezTo>
                    <a:pt x="794" y="72"/>
                    <a:pt x="770" y="49"/>
                    <a:pt x="739" y="49"/>
                  </a:cubicBezTo>
                  <a:cubicBezTo>
                    <a:pt x="660" y="49"/>
                    <a:pt x="660" y="49"/>
                    <a:pt x="660" y="49"/>
                  </a:cubicBezTo>
                  <a:cubicBezTo>
                    <a:pt x="660" y="171"/>
                    <a:pt x="660" y="171"/>
                    <a:pt x="660" y="171"/>
                  </a:cubicBezTo>
                  <a:cubicBezTo>
                    <a:pt x="605" y="50"/>
                    <a:pt x="605" y="50"/>
                    <a:pt x="605" y="50"/>
                  </a:cubicBezTo>
                  <a:cubicBezTo>
                    <a:pt x="580" y="50"/>
                    <a:pt x="580" y="50"/>
                    <a:pt x="580" y="50"/>
                  </a:cubicBezTo>
                  <a:cubicBezTo>
                    <a:pt x="527" y="166"/>
                    <a:pt x="527" y="166"/>
                    <a:pt x="527" y="166"/>
                  </a:cubicBezTo>
                  <a:cubicBezTo>
                    <a:pt x="527" y="150"/>
                    <a:pt x="507" y="139"/>
                    <a:pt x="507" y="139"/>
                  </a:cubicBezTo>
                  <a:cubicBezTo>
                    <a:pt x="525" y="140"/>
                    <a:pt x="545" y="56"/>
                    <a:pt x="483" y="50"/>
                  </a:cubicBezTo>
                  <a:cubicBezTo>
                    <a:pt x="382" y="50"/>
                    <a:pt x="382" y="50"/>
                    <a:pt x="382" y="50"/>
                  </a:cubicBezTo>
                  <a:cubicBezTo>
                    <a:pt x="382" y="151"/>
                    <a:pt x="382" y="151"/>
                    <a:pt x="382" y="151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65" y="150"/>
                    <a:pt x="357" y="136"/>
                    <a:pt x="357" y="127"/>
                  </a:cubicBezTo>
                  <a:cubicBezTo>
                    <a:pt x="357" y="35"/>
                    <a:pt x="357" y="35"/>
                    <a:pt x="357" y="35"/>
                  </a:cubicBezTo>
                  <a:cubicBezTo>
                    <a:pt x="735" y="35"/>
                    <a:pt x="735" y="35"/>
                    <a:pt x="735" y="35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135"/>
                    <a:pt x="320" y="135"/>
                    <a:pt x="320" y="135"/>
                  </a:cubicBezTo>
                  <a:cubicBezTo>
                    <a:pt x="320" y="163"/>
                    <a:pt x="351" y="189"/>
                    <a:pt x="381" y="190"/>
                  </a:cubicBezTo>
                  <a:cubicBezTo>
                    <a:pt x="420" y="190"/>
                    <a:pt x="420" y="190"/>
                    <a:pt x="420" y="190"/>
                  </a:cubicBezTo>
                  <a:cubicBezTo>
                    <a:pt x="420" y="152"/>
                    <a:pt x="420" y="152"/>
                    <a:pt x="420" y="152"/>
                  </a:cubicBezTo>
                  <a:lnTo>
                    <a:pt x="46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0953897" y="6443769"/>
            <a:ext cx="78090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333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1E9FB1BD-C078-4432-90F2-3A4E7C67353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584858" y="6482349"/>
            <a:ext cx="5607477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0" y="2065867"/>
            <a:ext cx="1219200" cy="1219200"/>
          </a:xfrm>
          <a:prstGeom prst="rect">
            <a:avLst/>
          </a:prstGeom>
        </p:spPr>
        <p:txBody>
          <a:bodyPr vert="horz" wrap="none" lIns="0" tIns="60960" rIns="121920" bIns="60960" rtlCol="0">
            <a:normAutofit/>
          </a:bodyPr>
          <a:lstStyle/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503748"/>
            <a:ext cx="1133002" cy="246221"/>
          </a:xfrm>
          <a:prstGeom prst="rect">
            <a:avLst/>
          </a:prstGeom>
        </p:spPr>
        <p:txBody>
          <a:bodyPr vert="horz" wrap="none" lIns="0" tIns="60960" rIns="121920" bIns="60960" rtlCol="0">
            <a:spAutoFit/>
          </a:bodyPr>
          <a:lstStyle/>
          <a:p>
            <a:pPr marL="0" algn="l" defTabSz="914377" rtl="0" eaLnBrk="1" latinLnBrk="0" hangingPunct="1"/>
            <a:r>
              <a: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2015 © ADTRAN, Inc.</a:t>
            </a:r>
          </a:p>
        </p:txBody>
      </p:sp>
    </p:spTree>
    <p:extLst>
      <p:ext uri="{BB962C8B-B14F-4D97-AF65-F5344CB8AC3E}">
        <p14:creationId xmlns:p14="http://schemas.microsoft.com/office/powerpoint/2010/main" val="238930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i="1" kern="1200" cap="all" baseline="0">
          <a:solidFill>
            <a:srgbClr val="231F2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6">
          <p15:clr>
            <a:srgbClr val="F26B43"/>
          </p15:clr>
        </p15:guide>
        <p15:guide id="2" pos="5544">
          <p15:clr>
            <a:srgbClr val="F26B43"/>
          </p15:clr>
        </p15:guide>
        <p15:guide id="3" orient="horz" pos="2907">
          <p15:clr>
            <a:srgbClr val="F26B43"/>
          </p15:clr>
        </p15:guide>
        <p15:guide id="4" orient="horz" pos="719">
          <p15:clr>
            <a:srgbClr val="F26B43"/>
          </p15:clr>
        </p15:guide>
        <p15:guide id="5" orient="horz" pos="1812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587157"/>
            <a:ext cx="5397623" cy="895630"/>
          </a:xfrm>
        </p:spPr>
        <p:txBody>
          <a:bodyPr/>
          <a:lstStyle/>
          <a:p>
            <a:r>
              <a:rPr lang="en-IN" dirty="0"/>
              <a:t>abot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Customer Value, Internal Improvement and Innovation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Mallikarjunarao</a:t>
            </a:r>
            <a:r>
              <a:rPr lang="en-IN" dirty="0"/>
              <a:t> </a:t>
            </a:r>
            <a:r>
              <a:rPr lang="en-IN" dirty="0" err="1"/>
              <a:t>Kosuri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15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785144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ask the minions?</a:t>
            </a:r>
          </a:p>
        </p:txBody>
      </p:sp>
    </p:spTree>
    <p:extLst>
      <p:ext uri="{BB962C8B-B14F-4D97-AF65-F5344CB8AC3E}">
        <p14:creationId xmlns:p14="http://schemas.microsoft.com/office/powerpoint/2010/main" val="13990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inking min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" b="3506"/>
          <a:stretch/>
        </p:blipFill>
        <p:spPr bwMode="auto">
          <a:xfrm>
            <a:off x="3779198" y="494480"/>
            <a:ext cx="6639930" cy="55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12051"/>
            <a:ext cx="3321996" cy="3090792"/>
          </a:xfrm>
        </p:spPr>
        <p:txBody>
          <a:bodyPr>
            <a:normAutofit/>
          </a:bodyPr>
          <a:lstStyle/>
          <a:p>
            <a:r>
              <a:rPr lang="en-US" dirty="0"/>
              <a:t>We all are humans</a:t>
            </a:r>
            <a:br>
              <a:rPr lang="en-IN" dirty="0"/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212051"/>
            <a:ext cx="2381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ADTRAN CHAT BOT - To simulate </a:t>
            </a:r>
            <a:r>
              <a:rPr lang="en-IN" b="1" dirty="0">
                <a:solidFill>
                  <a:srgbClr val="FF0000"/>
                </a:solidFill>
              </a:rPr>
              <a:t>independent language </a:t>
            </a:r>
            <a:r>
              <a:rPr lang="en-IN" dirty="0"/>
              <a:t>conversation and entertain the user.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0" y="482605"/>
            <a:ext cx="3452810" cy="414337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94" y="1966019"/>
            <a:ext cx="4105977" cy="26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advantages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150321"/>
              </p:ext>
            </p:extLst>
          </p:nvPr>
        </p:nvGraphicFramePr>
        <p:xfrm>
          <a:off x="457200" y="1522413"/>
          <a:ext cx="112776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3814704979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86199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Support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Chatbots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729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IN" dirty="0"/>
                        <a:t>Customer experience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depends on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Uniform customer </a:t>
                      </a:r>
                      <a:r>
                        <a:rPr lang="en-IN" dirty="0"/>
                        <a:t>experience across text based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8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Continues learning</a:t>
                      </a:r>
                      <a:r>
                        <a:rPr lang="en-IN" dirty="0"/>
                        <a:t> and training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AI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 and machine learning </a:t>
                      </a:r>
                      <a:r>
                        <a:rPr lang="en-IN" baseline="0" dirty="0"/>
                        <a:t>ensures self evolvement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6565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IN" dirty="0"/>
                        <a:t>Any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changes</a:t>
                      </a:r>
                      <a:r>
                        <a:rPr lang="en-IN" dirty="0"/>
                        <a:t> in business process calls for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re-training</a:t>
                      </a:r>
                      <a:r>
                        <a:rPr lang="en-IN" dirty="0"/>
                        <a:t>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Changes in business process can be quickly</a:t>
                      </a:r>
                      <a:r>
                        <a:rPr lang="en-IN" baseline="0" dirty="0"/>
                        <a:t> enforced by 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updating backed </a:t>
                      </a:r>
                      <a:r>
                        <a:rPr lang="en-IN" baseline="0" dirty="0"/>
                        <a:t>software routine.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8851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OPEX($$)</a:t>
                      </a:r>
                      <a:r>
                        <a:rPr lang="en-IN" dirty="0"/>
                        <a:t> increase exponentially to deplo</a:t>
                      </a:r>
                      <a:r>
                        <a:rPr lang="en-IN" baseline="0" dirty="0"/>
                        <a:t>y more 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CSRs</a:t>
                      </a:r>
                      <a:r>
                        <a:rPr lang="en-IN" baseline="0" dirty="0"/>
                        <a:t> for efficient handling of customers in parallel.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Handling multiple customers is only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limited by IT hardware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Response time is dependent on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human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 ability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Can process requests at a much higher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369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IN" dirty="0"/>
                        <a:t>Higher</a:t>
                      </a:r>
                      <a:r>
                        <a:rPr lang="en-IN" baseline="0" dirty="0"/>
                        <a:t> cost of using voice channels (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toll free numbers</a:t>
                      </a:r>
                      <a:r>
                        <a:rPr lang="en-IN" baseline="0" dirty="0"/>
                        <a:t>) for customer support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Lower cost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IN" baseline="0" dirty="0"/>
                        <a:t>using web chat or different integrations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63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Regular</a:t>
                      </a:r>
                      <a:r>
                        <a:rPr lang="en-IN" dirty="0"/>
                        <a:t> technical data </a:t>
                      </a:r>
                      <a:r>
                        <a:rPr lang="en-IN" dirty="0" err="1"/>
                        <a:t>updation</a:t>
                      </a:r>
                      <a:r>
                        <a:rPr lang="en-IN" baseline="0" dirty="0"/>
                        <a:t> required</a:t>
                      </a:r>
                      <a:r>
                        <a:rPr lang="en-IN" dirty="0"/>
                        <a:t> by humans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Gathers technical information</a:t>
                      </a:r>
                      <a:r>
                        <a:rPr lang="en-IN" baseline="0" dirty="0"/>
                        <a:t> and provides a statics based </a:t>
                      </a:r>
                      <a:r>
                        <a:rPr lang="en-IN" b="1" baseline="0" dirty="0">
                          <a:solidFill>
                            <a:srgbClr val="FF0000"/>
                          </a:solidFill>
                        </a:rPr>
                        <a:t>on demand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17361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22" y="489333"/>
            <a:ext cx="2267781" cy="9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55" y="1480468"/>
            <a:ext cx="6874763" cy="46307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Other stats</a:t>
            </a:r>
          </a:p>
        </p:txBody>
      </p:sp>
      <p:pic>
        <p:nvPicPr>
          <p:cNvPr id="1026" name="Picture 2" descr="Image result for guntherc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72" y="1480468"/>
            <a:ext cx="2557986" cy="456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0" y="1351517"/>
            <a:ext cx="2870030" cy="29156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success is corpus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0209249"/>
              </p:ext>
            </p:extLst>
          </p:nvPr>
        </p:nvGraphicFramePr>
        <p:xfrm>
          <a:off x="896627" y="377505"/>
          <a:ext cx="10285898" cy="659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11994">
            <a:off x="1972667" y="2665815"/>
            <a:ext cx="186412" cy="186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214" y="2606700"/>
            <a:ext cx="186412" cy="186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94" y="2470984"/>
            <a:ext cx="186412" cy="186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6802" y="3265522"/>
            <a:ext cx="186412" cy="186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594" y="2811560"/>
            <a:ext cx="186412" cy="186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214" y="2921124"/>
            <a:ext cx="186412" cy="186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269" y="3676921"/>
            <a:ext cx="186412" cy="1864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648" y="3594309"/>
            <a:ext cx="186412" cy="1864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4006" y="2236806"/>
            <a:ext cx="186412" cy="186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182" y="3375476"/>
            <a:ext cx="186412" cy="1864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486" y="3594309"/>
            <a:ext cx="186412" cy="1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7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1637"/>
            <a:ext cx="3351097" cy="4631069"/>
          </a:xfrm>
        </p:spPr>
        <p:txBody>
          <a:bodyPr/>
          <a:lstStyle/>
          <a:p>
            <a:r>
              <a:rPr lang="en-IN" dirty="0"/>
              <a:t>Create/Update </a:t>
            </a:r>
            <a:r>
              <a:rPr lang="en-IN" b="1" dirty="0"/>
              <a:t>corpus </a:t>
            </a:r>
            <a:r>
              <a:rPr lang="en-IN" dirty="0"/>
              <a:t>data</a:t>
            </a:r>
          </a:p>
          <a:p>
            <a:pPr lvl="1"/>
            <a:r>
              <a:rPr lang="en-IN" dirty="0"/>
              <a:t>If you found an issue or useful information please make a PR to this repository </a:t>
            </a:r>
          </a:p>
          <a:p>
            <a:pPr lvl="1"/>
            <a:r>
              <a:rPr lang="en-IN" dirty="0"/>
              <a:t>https://github.adtran.com/vkosuri/abot/tree/master/src/abot/data</a:t>
            </a:r>
          </a:p>
          <a:p>
            <a:r>
              <a:rPr lang="en-IN" dirty="0"/>
              <a:t>Convert multiline string into a single line</a:t>
            </a:r>
          </a:p>
          <a:p>
            <a:pPr lvl="1"/>
            <a:r>
              <a:rPr lang="en-IN" dirty="0"/>
              <a:t>https://hjson.org/try.html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corpus data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32" y="1521637"/>
            <a:ext cx="7825391" cy="3604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1" y="3456264"/>
            <a:ext cx="194859" cy="260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08" y="4211272"/>
            <a:ext cx="289464" cy="347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1" y="4952380"/>
            <a:ext cx="289464" cy="347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60" y="2228803"/>
            <a:ext cx="194859" cy="260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6" y="1536371"/>
            <a:ext cx="194859" cy="2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Interactions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235" y="1560352"/>
            <a:ext cx="5314232" cy="3985674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62935297"/>
              </p:ext>
            </p:extLst>
          </p:nvPr>
        </p:nvGraphicFramePr>
        <p:xfrm>
          <a:off x="329032" y="1828800"/>
          <a:ext cx="5459371" cy="375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18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1637"/>
            <a:ext cx="3831996" cy="4631069"/>
          </a:xfrm>
        </p:spPr>
        <p:txBody>
          <a:bodyPr/>
          <a:lstStyle/>
          <a:p>
            <a:r>
              <a:rPr lang="en-IN" dirty="0"/>
              <a:t>UI Improvements</a:t>
            </a:r>
          </a:p>
          <a:p>
            <a:pPr lvl="1"/>
            <a:r>
              <a:rPr lang="en-IN" dirty="0"/>
              <a:t>Upload and download attachments</a:t>
            </a:r>
          </a:p>
          <a:p>
            <a:pPr lvl="1"/>
            <a:r>
              <a:rPr lang="en-IN" dirty="0"/>
              <a:t>Integration images and response</a:t>
            </a:r>
          </a:p>
          <a:p>
            <a:pPr lvl="1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left?  What’s the next step?</a:t>
            </a:r>
            <a:endParaRPr lang="en-IN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035056" y="3485266"/>
            <a:ext cx="3831996" cy="463106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Corpus Improvements</a:t>
            </a:r>
          </a:p>
          <a:p>
            <a:pPr lvl="1"/>
            <a:r>
              <a:rPr lang="en-IN"/>
              <a:t>Programmable statements</a:t>
            </a:r>
            <a:endParaRPr lang="en-IN" dirty="0"/>
          </a:p>
          <a:p>
            <a:pPr lvl="1"/>
            <a:r>
              <a:rPr lang="en-IN" dirty="0"/>
              <a:t>Corpus conversion from one LANG to another LANG.</a:t>
            </a:r>
          </a:p>
          <a:p>
            <a:pPr lvl="1"/>
            <a:r>
              <a:rPr lang="en-IN" dirty="0"/>
              <a:t>Template mechanism</a:t>
            </a:r>
          </a:p>
          <a:p>
            <a:pPr lvl="1"/>
            <a:r>
              <a:rPr lang="en-IN" dirty="0"/>
              <a:t>Import into other formats such PDF, doc, csv and etc.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188750" y="1521636"/>
            <a:ext cx="3831996" cy="463106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Identifying false responses,</a:t>
            </a:r>
          </a:p>
          <a:p>
            <a:r>
              <a:rPr lang="en-IN" dirty="0"/>
              <a:t>User has ability report false responses.</a:t>
            </a:r>
          </a:p>
          <a:p>
            <a:r>
              <a:rPr lang="en-IN" dirty="0"/>
              <a:t>Monitoring input and output responses.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32" y="1351517"/>
            <a:ext cx="1841160" cy="206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84" y="3962400"/>
            <a:ext cx="2190305" cy="2190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96" y="3736936"/>
            <a:ext cx="1226749" cy="18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AT29065_Template_E_Final(1)">
  <a:themeElements>
    <a:clrScheme name="Custom 50">
      <a:dk1>
        <a:srgbClr val="231F20"/>
      </a:dk1>
      <a:lt1>
        <a:sysClr val="window" lastClr="FFFFFF"/>
      </a:lt1>
      <a:dk2>
        <a:srgbClr val="4B4B4D"/>
      </a:dk2>
      <a:lt2>
        <a:srgbClr val="E7E6E6"/>
      </a:lt2>
      <a:accent1>
        <a:srgbClr val="2BAA96"/>
      </a:accent1>
      <a:accent2>
        <a:srgbClr val="E2136C"/>
      </a:accent2>
      <a:accent3>
        <a:srgbClr val="94268B"/>
      </a:accent3>
      <a:accent4>
        <a:srgbClr val="00AEEF"/>
      </a:accent4>
      <a:accent5>
        <a:srgbClr val="F15922"/>
      </a:accent5>
      <a:accent6>
        <a:srgbClr val="144997"/>
      </a:accent6>
      <a:hlink>
        <a:srgbClr val="00AEEF"/>
      </a:hlink>
      <a:folHlink>
        <a:srgbClr val="F15922"/>
      </a:folHlink>
    </a:clrScheme>
    <a:fontScheme name="Custom 20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shade val="50000"/>
            </a:schemeClr>
          </a:solidFill>
        </a:ln>
      </a:spPr>
      <a:bodyPr rtlCol="0" anchor="ctr"/>
      <a:lstStyle>
        <a:defPPr algn="ctr"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45720" rIns="91440" bIns="45720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AT29065_Template_E_Final.potx" id="{074CA6BD-2812-4D36-830D-48C4E443C680}" vid="{2A09FFE1-5559-4F8D-B945-7DA26DB0C3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1650</TotalTime>
  <Words>320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1AT29065_Template_E_Final(1)</vt:lpstr>
      <vt:lpstr>abot</vt:lpstr>
      <vt:lpstr>We all are humans </vt:lpstr>
      <vt:lpstr>abot</vt:lpstr>
      <vt:lpstr>Technical advantages</vt:lpstr>
      <vt:lpstr>Few Other stats</vt:lpstr>
      <vt:lpstr>Key success is corpus</vt:lpstr>
      <vt:lpstr>Creating corpus data</vt:lpstr>
      <vt:lpstr>Customer Interactions</vt:lpstr>
      <vt:lpstr>What’s left?  What’s the next step?</vt:lpstr>
      <vt:lpstr>ask the minions?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abot</dc:title>
  <dc:creator>MALLI (VENKATAMALLIKARJUNARAO) KOSURI</dc:creator>
  <cp:lastModifiedBy>MALLI (VENKATAMALLIKARJUNARAO) KOSURI</cp:lastModifiedBy>
  <cp:revision>145</cp:revision>
  <dcterms:created xsi:type="dcterms:W3CDTF">2016-11-29T04:52:17Z</dcterms:created>
  <dcterms:modified xsi:type="dcterms:W3CDTF">2016-12-09T03:43:22Z</dcterms:modified>
</cp:coreProperties>
</file>